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79" r:id="rId4"/>
    <p:sldId id="261" r:id="rId5"/>
    <p:sldId id="280" r:id="rId6"/>
    <p:sldId id="281" r:id="rId7"/>
    <p:sldId id="283" r:id="rId8"/>
    <p:sldId id="282" r:id="rId9"/>
    <p:sldId id="285" r:id="rId10"/>
    <p:sldId id="284" r:id="rId11"/>
    <p:sldId id="286" r:id="rId12"/>
    <p:sldId id="287" r:id="rId13"/>
    <p:sldId id="257" r:id="rId14"/>
    <p:sldId id="288" r:id="rId15"/>
    <p:sldId id="289" r:id="rId16"/>
    <p:sldId id="290" r:id="rId17"/>
    <p:sldId id="291" r:id="rId18"/>
    <p:sldId id="292" r:id="rId19"/>
  </p:sldIdLst>
  <p:sldSz cx="9144000" cy="5143500" type="screen16x9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58" autoAdjust="0"/>
  </p:normalViewPr>
  <p:slideViewPr>
    <p:cSldViewPr snapToObjects="1">
      <p:cViewPr varScale="1">
        <p:scale>
          <a:sx n="139" d="100"/>
          <a:sy n="139" d="100"/>
        </p:scale>
        <p:origin x="-108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CB860D09-E47A-474C-A9F3-33770FA7E0DB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687388"/>
            <a:ext cx="6111875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EF8F0D71-0EF8-494B-90B7-1BA8B45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7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1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1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0D71-0EF8-494B-90B7-1BA8B4540E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companyrocks.com/" TargetMode="Externa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3.jpeg"/><Relationship Id="rId7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11" Type="http://schemas.openxmlformats.org/officeDocument/2006/relationships/image" Target="../media/image11.tmp"/><Relationship Id="rId5" Type="http://schemas.openxmlformats.org/officeDocument/2006/relationships/image" Target="../media/image5.tmp"/><Relationship Id="rId10" Type="http://schemas.openxmlformats.org/officeDocument/2006/relationships/image" Target="../media/image10.tmp"/><Relationship Id="rId4" Type="http://schemas.openxmlformats.org/officeDocument/2006/relationships/image" Target="../media/image4.tmp"/><Relationship Id="rId9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5800" y="31051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“How to Implement Your Social Media Strategy”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381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Facebook  + YouTube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28749"/>
            <a:ext cx="3352800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381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Facebook  + YouTube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8749"/>
            <a:ext cx="3505200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381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Facebook  + YouTube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49"/>
            <a:ext cx="3581400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9" y="1309982"/>
            <a:ext cx="8064342" cy="2523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143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Social Media Strategies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7" y="1309982"/>
            <a:ext cx="8006326" cy="2523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143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Social Media Strategies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7" y="1309982"/>
            <a:ext cx="8006326" cy="2523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143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Social Media Strategies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spcAft>
                <a:spcPts val="1600"/>
              </a:spcAft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Strategy for Implementation at </a:t>
            </a:r>
            <a:r>
              <a:rPr lang="en-US" sz="2000" b="1" u="sng" dirty="0" smtClean="0">
                <a:latin typeface="Century Gothic"/>
                <a:cs typeface="Century Gothic"/>
              </a:rPr>
              <a:t>Your</a:t>
            </a:r>
            <a:r>
              <a:rPr lang="en-US" sz="2000" b="1" dirty="0" smtClean="0">
                <a:latin typeface="Century Gothic"/>
                <a:cs typeface="Century Gothic"/>
              </a:rPr>
              <a:t> Store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What is the one thing that you learned today?</a:t>
            </a: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What is the one strategy that you plan to implement?</a:t>
            </a: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How will you implement this strategy?</a:t>
            </a: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How will you measure your success?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3815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Take-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Aways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324" y="1428750"/>
            <a:ext cx="41153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Questions?</a:t>
            </a:r>
            <a:endParaRPr lang="en-US" sz="66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1638" y="1428750"/>
            <a:ext cx="40807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66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1" y="3257550"/>
            <a:ext cx="2536079" cy="103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921" y="417195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Danny Rocks</a:t>
            </a:r>
          </a:p>
          <a:p>
            <a:r>
              <a:rPr lang="en-US" sz="1400" dirty="0" smtClean="0">
                <a:hlinkClick r:id="rId5"/>
              </a:rPr>
              <a:t>www.thecompanyrocks.com</a:t>
            </a:r>
            <a:endParaRPr lang="en-US" sz="1400" dirty="0" smtClean="0"/>
          </a:p>
          <a:p>
            <a:r>
              <a:rPr lang="en-US" sz="1400" dirty="0" smtClean="0"/>
              <a:t>danny@thecompanyrocks.com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51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428749"/>
            <a:ext cx="6096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“How to Implement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Your Social Media Strategy”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95275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Danny Rocks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The Company Rocks</a:t>
            </a:r>
            <a:endParaRPr lang="en-US" sz="2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3619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Which Sites?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36292"/>
            <a:ext cx="2356357" cy="83065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15667"/>
            <a:ext cx="2002546" cy="839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82" y="3019499"/>
            <a:ext cx="1940936" cy="74310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99" y="4400550"/>
            <a:ext cx="1930202" cy="56676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"/>
          <a:stretch/>
        </p:blipFill>
        <p:spPr>
          <a:xfrm>
            <a:off x="4114800" y="2807874"/>
            <a:ext cx="2105287" cy="5831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119297"/>
            <a:ext cx="781170" cy="78117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4" y="4170730"/>
            <a:ext cx="1830922" cy="50489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23" y="3943350"/>
            <a:ext cx="1785963" cy="65127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3607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spcAft>
                <a:spcPts val="1600"/>
              </a:spcAft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How Dealers are Using Facebook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Facebook Friday Videos</a:t>
            </a: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Sharing Information</a:t>
            </a: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Engaging Customers</a:t>
            </a: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In-Store Performances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3815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Facebook Strategies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3815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Facebook Strategies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76350"/>
            <a:ext cx="540866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3815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Facebook Strategies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76350"/>
            <a:ext cx="4114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3815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Facebook Strategies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40136"/>
            <a:ext cx="5257800" cy="35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3815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Facebook Strategies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28749"/>
            <a:ext cx="5410199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spcAft>
                <a:spcPts val="1600"/>
              </a:spcAft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How Dealers are Integrating Facebook with YouTube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Product Demonstrations</a:t>
            </a: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Suggestions for Holiday Gifts</a:t>
            </a: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Student Showcases</a:t>
            </a:r>
          </a:p>
          <a:p>
            <a:pPr>
              <a:spcAft>
                <a:spcPts val="1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Contests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381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Facebook  + YouTube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158</Words>
  <Application>Microsoft Office PowerPoint</Application>
  <PresentationFormat>On-screen Show (16:9)</PresentationFormat>
  <Paragraphs>63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Danny Rocks</cp:lastModifiedBy>
  <cp:revision>27</cp:revision>
  <cp:lastPrinted>2012-07-02T20:52:10Z</cp:lastPrinted>
  <dcterms:created xsi:type="dcterms:W3CDTF">2011-04-20T16:54:43Z</dcterms:created>
  <dcterms:modified xsi:type="dcterms:W3CDTF">2012-07-02T21:48:10Z</dcterms:modified>
</cp:coreProperties>
</file>