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71" r:id="rId4"/>
    <p:sldId id="257" r:id="rId5"/>
    <p:sldId id="274" r:id="rId6"/>
    <p:sldId id="273" r:id="rId7"/>
    <p:sldId id="275" r:id="rId8"/>
    <p:sldId id="276" r:id="rId9"/>
    <p:sldId id="277" r:id="rId10"/>
    <p:sldId id="27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135" d="100"/>
          <a:sy n="135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52550"/>
            <a:ext cx="3152775" cy="364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#9 – Use an Open </a:t>
            </a:r>
            <a:r>
              <a:rPr lang="en-US" sz="2000" b="1" dirty="0" err="1" smtClean="0">
                <a:latin typeface="Century Gothic"/>
                <a:cs typeface="Century Gothic"/>
              </a:rPr>
              <a:t>Mic</a:t>
            </a:r>
            <a:r>
              <a:rPr lang="en-US" sz="2000" b="1" dirty="0" smtClean="0">
                <a:latin typeface="Century Gothic"/>
                <a:cs typeface="Century Gothic"/>
              </a:rPr>
              <a:t> event as an Open House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5" name="Picture 4" descr="jessica-cay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6215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#8 – </a:t>
            </a:r>
            <a:r>
              <a:rPr lang="en-US" sz="2000" b="1" dirty="0" err="1" smtClean="0">
                <a:latin typeface="Century Gothic"/>
                <a:cs typeface="Century Gothic"/>
              </a:rPr>
              <a:t>Ukes</a:t>
            </a:r>
            <a:r>
              <a:rPr lang="en-US" sz="2000" b="1" dirty="0" smtClean="0">
                <a:latin typeface="Century Gothic"/>
                <a:cs typeface="Century Gothic"/>
              </a:rPr>
              <a:t>, </a:t>
            </a:r>
            <a:r>
              <a:rPr lang="en-US" sz="2000" b="1" dirty="0" err="1" smtClean="0">
                <a:latin typeface="Century Gothic"/>
                <a:cs typeface="Century Gothic"/>
              </a:rPr>
              <a:t>Ukes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Ukes</a:t>
            </a:r>
            <a:r>
              <a:rPr lang="en-US" sz="2000" b="1" dirty="0" smtClean="0">
                <a:latin typeface="Century Gothic"/>
                <a:cs typeface="Century Gothic"/>
              </a:rPr>
              <a:t>…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3ukes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85949"/>
            <a:ext cx="3200400" cy="31123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#7 – Connect with Social Media 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43150"/>
            <a:ext cx="3302000" cy="990600"/>
          </a:xfrm>
          <a:prstGeom prst="rect">
            <a:avLst/>
          </a:prstGeom>
        </p:spPr>
      </p:pic>
      <p:pic>
        <p:nvPicPr>
          <p:cNvPr id="7" name="Picture 6" descr="twi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62150"/>
            <a:ext cx="2489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#6 – Group lessons with </a:t>
            </a:r>
            <a:r>
              <a:rPr lang="en-US" sz="2000" b="1" dirty="0" err="1" smtClean="0">
                <a:latin typeface="Century Gothic"/>
                <a:cs typeface="Century Gothic"/>
              </a:rPr>
              <a:t>Groupon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group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66950"/>
            <a:ext cx="2623595" cy="1295400"/>
          </a:xfrm>
          <a:prstGeom prst="rect">
            <a:avLst/>
          </a:prstGeom>
        </p:spPr>
      </p:pic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4"/>
          <a:srcRect l="2778" t="17778" r="69444" b="18518"/>
          <a:stretch>
            <a:fillRect/>
          </a:stretch>
        </p:blipFill>
        <p:spPr>
          <a:xfrm>
            <a:off x="5867400" y="1428749"/>
            <a:ext cx="2286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#5 – Local Wall of Fame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7" name="Picture 6" descr="walloffam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80022"/>
            <a:ext cx="5585127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#4 – Network with your local Chamber of Commerce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5" name="Picture 4" descr="beavercreekchamb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70" y="1962150"/>
            <a:ext cx="3077087" cy="939800"/>
          </a:xfrm>
          <a:prstGeom prst="rect">
            <a:avLst/>
          </a:prstGeom>
        </p:spPr>
      </p:pic>
      <p:pic>
        <p:nvPicPr>
          <p:cNvPr id="6" name="Picture 5" descr="dallaschamb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99" y="2089150"/>
            <a:ext cx="3344863" cy="1092200"/>
          </a:xfrm>
          <a:prstGeom prst="rect">
            <a:avLst/>
          </a:prstGeom>
        </p:spPr>
      </p:pic>
      <p:pic>
        <p:nvPicPr>
          <p:cNvPr id="9" name="Picture 8" descr="caldwellchamb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788" y="3282950"/>
            <a:ext cx="2568982" cy="1244600"/>
          </a:xfrm>
          <a:prstGeom prst="rect">
            <a:avLst/>
          </a:prstGeom>
        </p:spPr>
      </p:pic>
      <p:pic>
        <p:nvPicPr>
          <p:cNvPr id="10" name="Picture 9" descr="whinthropchamb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105150"/>
            <a:ext cx="2057400" cy="14913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#3 – SCORE some great business advice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11" name="Picture 10" descr="sc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66950"/>
            <a:ext cx="3785419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#2 – Consider a closed door sale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5" name="Picture 4" descr="v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62150"/>
            <a:ext cx="2434828" cy="24348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#1 – Power of PR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Local-Ne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787524"/>
            <a:ext cx="3354869" cy="2994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57350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The Top 10 Marketing &amp; Promotion Ideas That Experts Say “Try Now!”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Scott Robertson, 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APR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&amp;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Panel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57350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For more great ideas, visit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namm.org/nammu</a:t>
            </a: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THANKS!!!</a:t>
            </a:r>
            <a:endParaRPr lang="en-US" sz="28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57350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Chris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White, White House of Music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baseline="0" dirty="0" smtClean="0">
                <a:solidFill>
                  <a:schemeClr val="bg1"/>
                </a:solidFill>
                <a:latin typeface="Century Gothic"/>
                <a:cs typeface="Century Gothic"/>
              </a:rPr>
              <a:t>Gordy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Wilcher, Owensboro Music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Scott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Cook, Sarasota Guitar Company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IDEA #10 – Tap into NAMM’s </a:t>
            </a:r>
            <a:r>
              <a:rPr lang="en-US" sz="2000" b="1" dirty="0" err="1" smtClean="0">
                <a:latin typeface="Century Gothic"/>
                <a:cs typeface="Century Gothic"/>
              </a:rPr>
              <a:t>Wanna</a:t>
            </a:r>
            <a:r>
              <a:rPr lang="en-US" sz="2000" b="1" dirty="0" smtClean="0">
                <a:latin typeface="Century Gothic"/>
                <a:cs typeface="Century Gothic"/>
              </a:rPr>
              <a:t> Play campaign </a:t>
            </a: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 descr="WannaPlayNEW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57407"/>
              <a:stretch>
                <a:fillRect/>
              </a:stretch>
            </p:blipFill>
          </mc:Choice>
          <mc:Fallback>
            <p:blipFill>
              <a:blip r:embed="rId4"/>
              <a:srcRect t="57407"/>
              <a:stretch>
                <a:fillRect/>
              </a:stretch>
            </p:blipFill>
          </mc:Fallback>
        </mc:AlternateContent>
        <p:spPr>
          <a:xfrm>
            <a:off x="2708793" y="2038350"/>
            <a:ext cx="3726413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8115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28749"/>
            <a:ext cx="2600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76350"/>
            <a:ext cx="3505200" cy="37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0299" y="1200150"/>
            <a:ext cx="32371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276350"/>
            <a:ext cx="3224124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154</Words>
  <Application>Microsoft Office PowerPoint</Application>
  <PresentationFormat>On-screen Show (16:9)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30</cp:revision>
  <cp:lastPrinted>2009-04-21T21:40:57Z</cp:lastPrinted>
  <dcterms:created xsi:type="dcterms:W3CDTF">2011-06-14T23:15:13Z</dcterms:created>
  <dcterms:modified xsi:type="dcterms:W3CDTF">2011-07-13T23:45:08Z</dcterms:modified>
</cp:coreProperties>
</file>