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4"/>
  </p:notesMasterIdLst>
  <p:sldIdLst>
    <p:sldId id="256" r:id="rId2"/>
    <p:sldId id="278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8" r:id="rId12"/>
    <p:sldId id="269" r:id="rId13"/>
    <p:sldId id="266" r:id="rId14"/>
    <p:sldId id="267" r:id="rId15"/>
    <p:sldId id="270" r:id="rId16"/>
    <p:sldId id="271" r:id="rId17"/>
    <p:sldId id="272" r:id="rId18"/>
    <p:sldId id="273" r:id="rId19"/>
    <p:sldId id="276" r:id="rId20"/>
    <p:sldId id="277" r:id="rId21"/>
    <p:sldId id="274" r:id="rId22"/>
    <p:sldId id="275" r:id="rId23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FEFE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3" autoAdjust="0"/>
    <p:restoredTop sz="94678" autoAdjust="0"/>
  </p:normalViewPr>
  <p:slideViewPr>
    <p:cSldViewPr snapToGrid="0" snapToObjects="1">
      <p:cViewPr>
        <p:scale>
          <a:sx n="120" d="100"/>
          <a:sy n="120" d="100"/>
        </p:scale>
        <p:origin x="-540" y="-888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  <p:sld r:id="rId2" collapse="1"/>
      <p:sld r:id="rId3" collapse="1"/>
    </p:sldLst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_rels/viewProps.xml.rels><?xml version="1.0" encoding="UTF-8" standalone="yes"?>
<Relationships xmlns="http://schemas.openxmlformats.org/package/2006/relationships"><Relationship Id="rId3" Type="http://schemas.openxmlformats.org/officeDocument/2006/relationships/slide" Target="slides/slide22.xml"/><Relationship Id="rId2" Type="http://schemas.openxmlformats.org/officeDocument/2006/relationships/slide" Target="slides/slide20.xml"/><Relationship Id="rId1" Type="http://schemas.openxmlformats.org/officeDocument/2006/relationships/slide" Target="slides/slide1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DF80824-7485-CB45-BB02-56141C1DC308}" type="datetimeFigureOut">
              <a:rPr lang="en-US" smtClean="0"/>
              <a:t>7/11/2014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80F8FA1-4A4A-5D42-8E74-47894FD729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3289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Eliminates</a:t>
            </a:r>
            <a:r>
              <a:rPr lang="en-US" baseline="0" dirty="0" smtClean="0"/>
              <a:t> the need for a physical scanner.</a:t>
            </a:r>
          </a:p>
          <a:p>
            <a:r>
              <a:rPr lang="en-US" baseline="0" dirty="0" smtClean="0"/>
              <a:t>Spy Stuff</a:t>
            </a:r>
          </a:p>
          <a:p>
            <a:r>
              <a:rPr lang="en-US" baseline="0" dirty="0" smtClean="0"/>
              <a:t>Multiple pages – high quality</a:t>
            </a:r>
          </a:p>
          <a:p>
            <a:r>
              <a:rPr lang="en-US" baseline="0" dirty="0" smtClean="0"/>
              <a:t>Automatically detects edges</a:t>
            </a:r>
          </a:p>
          <a:p>
            <a:r>
              <a:rPr lang="en-US" baseline="0" dirty="0" smtClean="0"/>
              <a:t>Send as a PDF, JPG, or PNG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0F8FA1-4A4A-5D42-8E74-47894FD7293D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30793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0F8FA1-4A4A-5D42-8E74-47894FD7293D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30793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0F8FA1-4A4A-5D42-8E74-47894FD7293D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30793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0F8FA1-4A4A-5D42-8E74-47894FD7293D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30793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0F8FA1-4A4A-5D42-8E74-47894FD7293D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30793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0F8FA1-4A4A-5D42-8E74-47894FD7293D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30793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0F8FA1-4A4A-5D42-8E74-47894FD7293D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30793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0F8FA1-4A4A-5D42-8E74-47894FD7293D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30793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0F8FA1-4A4A-5D42-8E74-47894FD7293D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30793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0F8FA1-4A4A-5D42-8E74-47894FD7293D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30793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0F8FA1-4A4A-5D42-8E74-47894FD7293D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30793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Eliminates</a:t>
            </a:r>
            <a:r>
              <a:rPr lang="en-US" baseline="0" dirty="0" smtClean="0"/>
              <a:t> the need for a physical scanner.</a:t>
            </a:r>
          </a:p>
          <a:p>
            <a:r>
              <a:rPr lang="en-US" baseline="0" smtClean="0"/>
              <a:t>Spy Stuff</a:t>
            </a:r>
            <a:endParaRPr lang="en-US" baseline="0" dirty="0" smtClean="0"/>
          </a:p>
          <a:p>
            <a:r>
              <a:rPr lang="en-US" baseline="0" dirty="0" smtClean="0"/>
              <a:t>Multiple pages – high quality</a:t>
            </a:r>
          </a:p>
          <a:p>
            <a:r>
              <a:rPr lang="en-US" baseline="0" dirty="0" smtClean="0"/>
              <a:t>Automatically detects edges</a:t>
            </a:r>
          </a:p>
          <a:p>
            <a:r>
              <a:rPr lang="en-US" baseline="0" dirty="0" smtClean="0"/>
              <a:t>Send as a PDF, JPG, or PNG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0F8FA1-4A4A-5D42-8E74-47894FD7293D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30793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0F8FA1-4A4A-5D42-8E74-47894FD7293D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30793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 dirty="0" smtClean="0"/>
              <a:t>Travel – wallet full of receipts</a:t>
            </a:r>
          </a:p>
          <a:p>
            <a:r>
              <a:rPr lang="en-US" baseline="0" dirty="0" smtClean="0"/>
              <a:t>Organize &amp; match to reports</a:t>
            </a:r>
          </a:p>
          <a:p>
            <a:r>
              <a:rPr lang="en-US" baseline="0" dirty="0" smtClean="0"/>
              <a:t>Reps who travel &amp; entertain – receipts &amp; mileage</a:t>
            </a:r>
          </a:p>
          <a:p>
            <a:endParaRPr lang="en-US" baseline="0" dirty="0" smtClean="0"/>
          </a:p>
          <a:p>
            <a:r>
              <a:rPr lang="en-US" baseline="0" dirty="0" err="1" smtClean="0"/>
              <a:t>Expensify</a:t>
            </a:r>
            <a:r>
              <a:rPr lang="en-US" baseline="0" dirty="0" smtClean="0"/>
              <a:t> uses camera to take pictures of </a:t>
            </a:r>
            <a:r>
              <a:rPr lang="en-US" baseline="0" dirty="0" err="1" smtClean="0"/>
              <a:t>reciepts</a:t>
            </a:r>
            <a:endParaRPr lang="en-US" baseline="0" dirty="0" smtClean="0"/>
          </a:p>
          <a:p>
            <a:r>
              <a:rPr lang="en-US" baseline="0" dirty="0" smtClean="0"/>
              <a:t>Organize &amp; submit reports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0F8FA1-4A4A-5D42-8E74-47894FD7293D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30793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0F8FA1-4A4A-5D42-8E74-47894FD7293D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30793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 dirty="0" smtClean="0"/>
              <a:t>Travel – wallet full of receipts</a:t>
            </a:r>
          </a:p>
          <a:p>
            <a:r>
              <a:rPr lang="en-US" baseline="0" dirty="0" smtClean="0"/>
              <a:t>Organize &amp; match to reports</a:t>
            </a:r>
          </a:p>
          <a:p>
            <a:r>
              <a:rPr lang="en-US" baseline="0" dirty="0" smtClean="0"/>
              <a:t>Reps who travel &amp; entertain – receipts &amp; mileage</a:t>
            </a:r>
          </a:p>
          <a:p>
            <a:endParaRPr lang="en-US" baseline="0" dirty="0" smtClean="0"/>
          </a:p>
          <a:p>
            <a:r>
              <a:rPr lang="en-US" baseline="0" dirty="0" err="1" smtClean="0"/>
              <a:t>Expensify</a:t>
            </a:r>
            <a:r>
              <a:rPr lang="en-US" baseline="0" dirty="0" smtClean="0"/>
              <a:t> uses camera to take pictures of </a:t>
            </a:r>
            <a:r>
              <a:rPr lang="en-US" baseline="0" dirty="0" err="1" smtClean="0"/>
              <a:t>reciepts</a:t>
            </a:r>
            <a:endParaRPr lang="en-US" baseline="0" dirty="0" smtClean="0"/>
          </a:p>
          <a:p>
            <a:r>
              <a:rPr lang="en-US" baseline="0" dirty="0" smtClean="0"/>
              <a:t>Organize &amp; submit reports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0F8FA1-4A4A-5D42-8E74-47894FD7293D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30793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0F8FA1-4A4A-5D42-8E74-47894FD7293D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30793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 dirty="0" smtClean="0"/>
              <a:t>Travel – wallet full of receipts</a:t>
            </a:r>
          </a:p>
          <a:p>
            <a:r>
              <a:rPr lang="en-US" baseline="0" dirty="0" smtClean="0"/>
              <a:t>Organize &amp; match to reports</a:t>
            </a:r>
          </a:p>
          <a:p>
            <a:r>
              <a:rPr lang="en-US" baseline="0" dirty="0" smtClean="0"/>
              <a:t>Reps who travel &amp; entertain – receipts &amp; mileage</a:t>
            </a:r>
          </a:p>
          <a:p>
            <a:endParaRPr lang="en-US" baseline="0" dirty="0" smtClean="0"/>
          </a:p>
          <a:p>
            <a:r>
              <a:rPr lang="en-US" baseline="0" dirty="0" err="1" smtClean="0"/>
              <a:t>Expensify</a:t>
            </a:r>
            <a:r>
              <a:rPr lang="en-US" baseline="0" dirty="0" smtClean="0"/>
              <a:t> uses camera to take pictures of </a:t>
            </a:r>
            <a:r>
              <a:rPr lang="en-US" baseline="0" dirty="0" err="1" smtClean="0"/>
              <a:t>reciepts</a:t>
            </a:r>
            <a:endParaRPr lang="en-US" baseline="0" dirty="0" smtClean="0"/>
          </a:p>
          <a:p>
            <a:r>
              <a:rPr lang="en-US" baseline="0" dirty="0" smtClean="0"/>
              <a:t>Organize &amp; submit reports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0F8FA1-4A4A-5D42-8E74-47894FD7293D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30793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0F8FA1-4A4A-5D42-8E74-47894FD7293D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30793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 dirty="0" smtClean="0"/>
              <a:t>Travel – wallet full of receipts</a:t>
            </a:r>
          </a:p>
          <a:p>
            <a:r>
              <a:rPr lang="en-US" baseline="0" dirty="0" smtClean="0"/>
              <a:t>Organize &amp; match to reports</a:t>
            </a:r>
          </a:p>
          <a:p>
            <a:r>
              <a:rPr lang="en-US" baseline="0" dirty="0" smtClean="0"/>
              <a:t>Reps who travel &amp; entertain – receipts &amp; mileage</a:t>
            </a:r>
          </a:p>
          <a:p>
            <a:endParaRPr lang="en-US" baseline="0" dirty="0" smtClean="0"/>
          </a:p>
          <a:p>
            <a:r>
              <a:rPr lang="en-US" baseline="0" dirty="0" err="1" smtClean="0"/>
              <a:t>Expensify</a:t>
            </a:r>
            <a:r>
              <a:rPr lang="en-US" baseline="0" dirty="0" smtClean="0"/>
              <a:t> uses camera to take pictures of </a:t>
            </a:r>
            <a:r>
              <a:rPr lang="en-US" baseline="0" dirty="0" err="1" smtClean="0"/>
              <a:t>reciepts</a:t>
            </a:r>
            <a:endParaRPr lang="en-US" baseline="0" dirty="0" smtClean="0"/>
          </a:p>
          <a:p>
            <a:r>
              <a:rPr lang="en-US" baseline="0" dirty="0" smtClean="0"/>
              <a:t>Organize &amp; submit reports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0F8FA1-4A4A-5D42-8E74-47894FD7293D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3079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D6E88F-3DAF-B949-9980-F0CBD7E41EC9}" type="datetimeFigureOut">
              <a:rPr lang="en-US" smtClean="0"/>
              <a:pPr/>
              <a:t>7/11/2014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1CDD27-D245-054C-BE5F-CC77FACBCEA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D6E88F-3DAF-B949-9980-F0CBD7E41EC9}" type="datetimeFigureOut">
              <a:rPr lang="en-US" smtClean="0"/>
              <a:pPr/>
              <a:t>7/11/2014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1CDD27-D245-054C-BE5F-CC77FACBCEA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D6E88F-3DAF-B949-9980-F0CBD7E41EC9}" type="datetimeFigureOut">
              <a:rPr lang="en-US" smtClean="0"/>
              <a:pPr/>
              <a:t>7/11/2014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1CDD27-D245-054C-BE5F-CC77FACBCEA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D6E88F-3DAF-B949-9980-F0CBD7E41EC9}" type="datetimeFigureOut">
              <a:rPr lang="en-US" smtClean="0"/>
              <a:pPr/>
              <a:t>7/11/2014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1CDD27-D245-054C-BE5F-CC77FACBCEA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D6E88F-3DAF-B949-9980-F0CBD7E41EC9}" type="datetimeFigureOut">
              <a:rPr lang="en-US" smtClean="0"/>
              <a:pPr/>
              <a:t>7/11/2014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1CDD27-D245-054C-BE5F-CC77FACBCEA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D6E88F-3DAF-B949-9980-F0CBD7E41EC9}" type="datetimeFigureOut">
              <a:rPr lang="en-US" smtClean="0"/>
              <a:pPr/>
              <a:t>7/11/2014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1CDD27-D245-054C-BE5F-CC77FACBCEA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D6E88F-3DAF-B949-9980-F0CBD7E41EC9}" type="datetimeFigureOut">
              <a:rPr lang="en-US" smtClean="0"/>
              <a:pPr/>
              <a:t>7/11/2014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1CDD27-D245-054C-BE5F-CC77FACBCEA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D6E88F-3DAF-B949-9980-F0CBD7E41EC9}" type="datetimeFigureOut">
              <a:rPr lang="en-US" smtClean="0"/>
              <a:pPr/>
              <a:t>7/11/2014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1CDD27-D245-054C-BE5F-CC77FACBCEA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D6E88F-3DAF-B949-9980-F0CBD7E41EC9}" type="datetimeFigureOut">
              <a:rPr lang="en-US" smtClean="0"/>
              <a:pPr/>
              <a:t>7/11/2014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1CDD27-D245-054C-BE5F-CC77FACBCEA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D6E88F-3DAF-B949-9980-F0CBD7E41EC9}" type="datetimeFigureOut">
              <a:rPr lang="en-US" smtClean="0"/>
              <a:pPr/>
              <a:t>7/11/2014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1CDD27-D245-054C-BE5F-CC77FACBCEA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D6E88F-3DAF-B949-9980-F0CBD7E41EC9}" type="datetimeFigureOut">
              <a:rPr lang="en-US" smtClean="0"/>
              <a:pPr/>
              <a:t>7/11/2014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1CDD27-D245-054C-BE5F-CC77FACBCEA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D6E88F-3DAF-B949-9980-F0CBD7E41EC9}" type="datetimeFigureOut">
              <a:rPr lang="en-US" smtClean="0"/>
              <a:pPr/>
              <a:t>7/11/2014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1CDD27-D245-054C-BE5F-CC77FACBCEA5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 descr="NS13_NAMMU_PP_TitleBar.jpg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50865" cy="84798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b="0" i="0" kern="1200">
          <a:solidFill>
            <a:schemeClr val="tx1"/>
          </a:solidFill>
          <a:latin typeface="Helvetica Neue Light"/>
          <a:ea typeface="+mn-ea"/>
          <a:cs typeface="Helvetica Neue Light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b="0" i="0" kern="1200">
          <a:solidFill>
            <a:schemeClr val="tx1"/>
          </a:solidFill>
          <a:latin typeface="Helvetica Neue Light"/>
          <a:ea typeface="+mn-ea"/>
          <a:cs typeface="Helvetica Neue Light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b="0" i="0" kern="1200">
          <a:solidFill>
            <a:schemeClr val="tx1"/>
          </a:solidFill>
          <a:latin typeface="Helvetica Neue Light"/>
          <a:ea typeface="+mn-ea"/>
          <a:cs typeface="Helvetica Neue Light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b="0" i="0" kern="1200">
          <a:solidFill>
            <a:schemeClr val="tx1"/>
          </a:solidFill>
          <a:latin typeface="Helvetica Neue Light"/>
          <a:ea typeface="+mn-ea"/>
          <a:cs typeface="Helvetica Neue Light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b="0" i="0" kern="1200">
          <a:solidFill>
            <a:schemeClr val="tx1"/>
          </a:solidFill>
          <a:latin typeface="Helvetica Neue Light"/>
          <a:ea typeface="+mn-ea"/>
          <a:cs typeface="Helvetica Neue Light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1.PNG"/><Relationship Id="rId4" Type="http://schemas.openxmlformats.org/officeDocument/2006/relationships/image" Target="../media/image30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NS13_NAMMU_PP16x9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4324" y="-21075"/>
            <a:ext cx="9192257" cy="517830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1605" y="1173892"/>
            <a:ext cx="836336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latin typeface="Helvetica Neue Light"/>
                <a:cs typeface="Helvetica Neue Light"/>
              </a:rPr>
              <a:t>Any.Do</a:t>
            </a:r>
            <a:endParaRPr lang="en-US" sz="2400" dirty="0">
              <a:latin typeface="Helvetica Neue Light"/>
              <a:cs typeface="Helvetica Neue Light"/>
            </a:endParaRPr>
          </a:p>
        </p:txBody>
      </p:sp>
      <p:pic>
        <p:nvPicPr>
          <p:cNvPr id="4" name="Picture 3" descr="IMG_3781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4937" y="1026676"/>
            <a:ext cx="2229912" cy="39580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Picture 6" descr="IMG_3780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1564" y="1026676"/>
            <a:ext cx="2229912" cy="39580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Picture 7" descr="IMG_3782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8191" y="1026676"/>
            <a:ext cx="2229912" cy="39580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0428111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28595" y="1173892"/>
            <a:ext cx="795637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latin typeface="Helvetica Neue Light"/>
                <a:cs typeface="Helvetica Neue Light"/>
              </a:rPr>
              <a:t>Uberconference</a:t>
            </a:r>
            <a:endParaRPr lang="en-US" sz="2400" dirty="0">
              <a:latin typeface="Helvetica Neue Light"/>
              <a:cs typeface="Helvetica Neue Light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42324" y="1839784"/>
            <a:ext cx="795637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latin typeface="Helvetica Neue Light"/>
                <a:cs typeface="Helvetica Neue Light"/>
              </a:rPr>
              <a:t>Free Conference Calling</a:t>
            </a:r>
          </a:p>
          <a:p>
            <a:endParaRPr lang="en-US" sz="1400" dirty="0">
              <a:latin typeface="Helvetica Neue Light"/>
              <a:cs typeface="Helvetica Neue Light"/>
            </a:endParaRPr>
          </a:p>
          <a:p>
            <a:r>
              <a:rPr lang="en-US" sz="1400" dirty="0" err="1" smtClean="0">
                <a:latin typeface="Helvetica Neue Light"/>
                <a:cs typeface="Helvetica Neue Light"/>
              </a:rPr>
              <a:t>iOS</a:t>
            </a:r>
            <a:r>
              <a:rPr lang="en-US" sz="1400" dirty="0" smtClean="0">
                <a:latin typeface="Helvetica Neue Light"/>
                <a:cs typeface="Helvetica Neue Light"/>
              </a:rPr>
              <a:t>, Android</a:t>
            </a:r>
          </a:p>
          <a:p>
            <a:endParaRPr lang="en-US" sz="1400" dirty="0" smtClean="0">
              <a:latin typeface="Helvetica Neue Light"/>
              <a:cs typeface="Helvetica Neue Light"/>
            </a:endParaRPr>
          </a:p>
        </p:txBody>
      </p:sp>
      <p:pic>
        <p:nvPicPr>
          <p:cNvPr id="4" name="Picture 3" descr="uberconference_white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7766" y="1077784"/>
            <a:ext cx="4241800" cy="76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6571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1605" y="1173892"/>
            <a:ext cx="836336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latin typeface="Helvetica Neue Light"/>
                <a:cs typeface="Helvetica Neue Light"/>
              </a:rPr>
              <a:t>Uberconference</a:t>
            </a:r>
            <a:endParaRPr lang="en-US" sz="2400" dirty="0">
              <a:latin typeface="Helvetica Neue Light"/>
              <a:cs typeface="Helvetica Neue Light"/>
            </a:endParaRPr>
          </a:p>
        </p:txBody>
      </p:sp>
      <p:pic>
        <p:nvPicPr>
          <p:cNvPr id="3" name="Picture 2" descr="Free_Conference_Calls___Try_UberConference__the_Best_in_Conferencing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9884" y="972809"/>
            <a:ext cx="5039756" cy="396960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Picture 4" descr="screen568x568-3.jpe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5500" y="1635557"/>
            <a:ext cx="1896056" cy="33655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543866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28595" y="1173892"/>
            <a:ext cx="795637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Helvetica Neue Light"/>
                <a:cs typeface="Helvetica Neue Light"/>
              </a:rPr>
              <a:t>Google Hangouts</a:t>
            </a:r>
            <a:endParaRPr lang="en-US" sz="2400" dirty="0">
              <a:latin typeface="Helvetica Neue Light"/>
              <a:cs typeface="Helvetica Neue Light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42324" y="1839784"/>
            <a:ext cx="7956379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latin typeface="Helvetica Neue Light"/>
                <a:cs typeface="Helvetica Neue Light"/>
              </a:rPr>
              <a:t>Conference calling over Internet</a:t>
            </a:r>
          </a:p>
          <a:p>
            <a:endParaRPr lang="en-US" sz="1400" dirty="0">
              <a:latin typeface="Helvetica Neue Light"/>
              <a:cs typeface="Helvetica Neue Light"/>
            </a:endParaRPr>
          </a:p>
          <a:p>
            <a:r>
              <a:rPr lang="en-US" sz="1400" dirty="0" err="1" smtClean="0">
                <a:latin typeface="Helvetica Neue Light"/>
                <a:cs typeface="Helvetica Neue Light"/>
              </a:rPr>
              <a:t>iOS</a:t>
            </a:r>
            <a:r>
              <a:rPr lang="en-US" sz="1400" dirty="0" smtClean="0">
                <a:latin typeface="Helvetica Neue Light"/>
                <a:cs typeface="Helvetica Neue Light"/>
              </a:rPr>
              <a:t>, Android, Web</a:t>
            </a:r>
            <a:endParaRPr lang="en-US" sz="1400" dirty="0">
              <a:latin typeface="Helvetica Neue Light"/>
              <a:cs typeface="Helvetica Neue Light"/>
            </a:endParaRPr>
          </a:p>
          <a:p>
            <a:endParaRPr lang="en-US" sz="1400" dirty="0" smtClean="0">
              <a:latin typeface="Helvetica Neue Light"/>
              <a:cs typeface="Helvetica Neue Light"/>
            </a:endParaRPr>
          </a:p>
          <a:p>
            <a:r>
              <a:rPr lang="en-US" sz="1400" dirty="0" smtClean="0">
                <a:latin typeface="Helvetica Neue Light"/>
                <a:cs typeface="Helvetica Neue Light"/>
              </a:rPr>
              <a:t>Audio/Video calling</a:t>
            </a:r>
          </a:p>
          <a:p>
            <a:r>
              <a:rPr lang="en-US" sz="1400" dirty="0" smtClean="0">
                <a:latin typeface="Helvetica Neue Light"/>
                <a:cs typeface="Helvetica Neue Light"/>
              </a:rPr>
              <a:t>Up to 10 people</a:t>
            </a:r>
          </a:p>
          <a:p>
            <a:r>
              <a:rPr lang="en-US" sz="1400" dirty="0" err="1" smtClean="0">
                <a:latin typeface="Helvetica Neue Light"/>
                <a:cs typeface="Helvetica Neue Light"/>
              </a:rPr>
              <a:t>LiveStream</a:t>
            </a:r>
            <a:endParaRPr lang="en-US" sz="1400" dirty="0" smtClean="0">
              <a:latin typeface="Helvetica Neue Light"/>
              <a:cs typeface="Helvetica Neue Light"/>
            </a:endParaRPr>
          </a:p>
        </p:txBody>
      </p:sp>
      <p:pic>
        <p:nvPicPr>
          <p:cNvPr id="4" name="Picture 3" descr="google-hangouts-1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4829" y="1015147"/>
            <a:ext cx="3947583" cy="2289598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4677833" y="1015147"/>
            <a:ext cx="1354667" cy="53002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13271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google-plus-hangouts-20120111_01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56" t="12043" r="4048" b="9044"/>
          <a:stretch/>
        </p:blipFill>
        <p:spPr>
          <a:xfrm>
            <a:off x="2084916" y="1173892"/>
            <a:ext cx="6610047" cy="3719934"/>
          </a:xfrm>
          <a:prstGeom prst="rect">
            <a:avLst/>
          </a:prstGeom>
        </p:spPr>
      </p:pic>
      <p:pic>
        <p:nvPicPr>
          <p:cNvPr id="5" name="Picture 4" descr="screen568x568-2 1.40.36 PM.jpe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3554" y="1771743"/>
            <a:ext cx="1848357" cy="328083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TextBox 1"/>
          <p:cNvSpPr txBox="1"/>
          <p:nvPr/>
        </p:nvSpPr>
        <p:spPr>
          <a:xfrm>
            <a:off x="121605" y="1173892"/>
            <a:ext cx="836336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Helvetica Neue Light"/>
                <a:cs typeface="Helvetica Neue Light"/>
              </a:rPr>
              <a:t>Google</a:t>
            </a:r>
          </a:p>
          <a:p>
            <a:r>
              <a:rPr lang="en-US" sz="2400" dirty="0" smtClean="0">
                <a:latin typeface="Helvetica Neue Light"/>
                <a:cs typeface="Helvetica Neue Light"/>
              </a:rPr>
              <a:t>Hangouts</a:t>
            </a:r>
            <a:endParaRPr lang="en-US" sz="2400" dirty="0">
              <a:latin typeface="Helvetica Neue Light"/>
              <a:cs typeface="Helvetica Neue Light"/>
            </a:endParaRPr>
          </a:p>
        </p:txBody>
      </p:sp>
    </p:spTree>
    <p:extLst>
      <p:ext uri="{BB962C8B-B14F-4D97-AF65-F5344CB8AC3E}">
        <p14:creationId xmlns:p14="http://schemas.microsoft.com/office/powerpoint/2010/main" val="3081375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28595" y="1173892"/>
            <a:ext cx="795637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latin typeface="Helvetica Neue Light"/>
                <a:cs typeface="Helvetica Neue Light"/>
              </a:rPr>
              <a:t>LastPass</a:t>
            </a:r>
            <a:endParaRPr lang="en-US" sz="2400" dirty="0">
              <a:latin typeface="Helvetica Neue Light"/>
              <a:cs typeface="Helvetica Neue Light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42324" y="1839784"/>
            <a:ext cx="7956379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latin typeface="Helvetica Neue Light"/>
                <a:cs typeface="Helvetica Neue Light"/>
              </a:rPr>
              <a:t>Password Manager</a:t>
            </a:r>
          </a:p>
          <a:p>
            <a:endParaRPr lang="en-US" sz="1400" dirty="0">
              <a:latin typeface="Helvetica Neue Light"/>
              <a:cs typeface="Helvetica Neue Light"/>
            </a:endParaRPr>
          </a:p>
          <a:p>
            <a:r>
              <a:rPr lang="en-US" sz="1400" dirty="0" err="1" smtClean="0">
                <a:latin typeface="Helvetica Neue Light"/>
                <a:cs typeface="Helvetica Neue Light"/>
              </a:rPr>
              <a:t>iOS</a:t>
            </a:r>
            <a:r>
              <a:rPr lang="en-US" sz="1400" dirty="0" smtClean="0">
                <a:latin typeface="Helvetica Neue Light"/>
                <a:cs typeface="Helvetica Neue Light"/>
              </a:rPr>
              <a:t>, Android, Blackberry, Windows Phone, Windows, Mac</a:t>
            </a:r>
            <a:endParaRPr lang="en-US" sz="1400" dirty="0">
              <a:latin typeface="Helvetica Neue Light"/>
              <a:cs typeface="Helvetica Neue Light"/>
            </a:endParaRPr>
          </a:p>
          <a:p>
            <a:endParaRPr lang="en-US" sz="1400" dirty="0" smtClean="0">
              <a:latin typeface="Helvetica Neue Light"/>
              <a:cs typeface="Helvetica Neue Light"/>
            </a:endParaRPr>
          </a:p>
          <a:p>
            <a:r>
              <a:rPr lang="en-US" sz="1400" dirty="0" smtClean="0">
                <a:latin typeface="Helvetica Neue Light"/>
                <a:cs typeface="Helvetica Neue Light"/>
              </a:rPr>
              <a:t>Sync passwords across platforms</a:t>
            </a:r>
          </a:p>
          <a:p>
            <a:r>
              <a:rPr lang="en-US" sz="1400" dirty="0" smtClean="0">
                <a:latin typeface="Helvetica Neue Light"/>
                <a:cs typeface="Helvetica Neue Light"/>
              </a:rPr>
              <a:t>Share passwords</a:t>
            </a:r>
          </a:p>
          <a:p>
            <a:r>
              <a:rPr lang="en-US" sz="1400" dirty="0" smtClean="0">
                <a:latin typeface="Helvetica Neue Light"/>
                <a:cs typeface="Helvetica Neue Light"/>
              </a:rPr>
              <a:t>Automatically fill-in passwords &amp; other info</a:t>
            </a:r>
          </a:p>
        </p:txBody>
      </p:sp>
      <p:pic>
        <p:nvPicPr>
          <p:cNvPr id="4" name="Picture 3" descr="LastPass___The_Last_Password_You_Have_to_Remember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0750" y="1173892"/>
            <a:ext cx="3429000" cy="673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86730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1605" y="1173892"/>
            <a:ext cx="836336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latin typeface="Helvetica Neue Light"/>
                <a:cs typeface="Helvetica Neue Light"/>
              </a:rPr>
              <a:t>LastPass</a:t>
            </a:r>
            <a:endParaRPr lang="en-US" sz="2400" dirty="0">
              <a:latin typeface="Helvetica Neue Light"/>
              <a:cs typeface="Helvetica Neue Light"/>
            </a:endParaRPr>
          </a:p>
        </p:txBody>
      </p:sp>
      <p:pic>
        <p:nvPicPr>
          <p:cNvPr id="5" name="Picture 4" descr="features_3_centralize_your_datan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66" t="11212" r="11955"/>
          <a:stretch/>
        </p:blipFill>
        <p:spPr>
          <a:xfrm>
            <a:off x="2685307" y="1058333"/>
            <a:ext cx="5849077" cy="359833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" name="Picture 2" descr="lastpassfillmenu-1-e1383337960866.png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30" t="7715" r="8207" b="7134"/>
          <a:stretch/>
        </p:blipFill>
        <p:spPr>
          <a:xfrm>
            <a:off x="211672" y="1841501"/>
            <a:ext cx="2910416" cy="297391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4322715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28595" y="1173892"/>
            <a:ext cx="795637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Helvetica Neue Light"/>
                <a:cs typeface="Helvetica Neue Light"/>
              </a:rPr>
              <a:t>NAMM App</a:t>
            </a:r>
            <a:endParaRPr lang="en-US" sz="2400" dirty="0">
              <a:latin typeface="Helvetica Neue Light"/>
              <a:cs typeface="Helvetica Neue Light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42324" y="1839784"/>
            <a:ext cx="795637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latin typeface="Helvetica Neue Light"/>
                <a:cs typeface="Helvetica Neue Light"/>
              </a:rPr>
              <a:t>Why have you NOT downloaded this?</a:t>
            </a:r>
          </a:p>
        </p:txBody>
      </p:sp>
      <p:pic>
        <p:nvPicPr>
          <p:cNvPr id="7" name="Picture 6" descr="screen568x568.jpe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6543" y="1063625"/>
            <a:ext cx="2158404" cy="383116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7891090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1605" y="1173892"/>
            <a:ext cx="836336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Helvetica Neue Light"/>
                <a:cs typeface="Helvetica Neue Light"/>
              </a:rPr>
              <a:t>NAMM </a:t>
            </a:r>
          </a:p>
          <a:p>
            <a:r>
              <a:rPr lang="en-US" sz="2400" dirty="0" smtClean="0">
                <a:latin typeface="Helvetica Neue Light"/>
                <a:cs typeface="Helvetica Neue Light"/>
              </a:rPr>
              <a:t>App</a:t>
            </a:r>
            <a:endParaRPr lang="en-US" sz="2400" dirty="0">
              <a:latin typeface="Helvetica Neue Light"/>
              <a:cs typeface="Helvetica Neue Light"/>
            </a:endParaRPr>
          </a:p>
        </p:txBody>
      </p:sp>
      <p:pic>
        <p:nvPicPr>
          <p:cNvPr id="4" name="Picture 3" descr="screen568x568.jpe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7337" y="1026676"/>
            <a:ext cx="2229912" cy="39580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Picture 6" descr="screen568x568.jpe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76752" y="1026676"/>
            <a:ext cx="2229912" cy="39580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Picture 7" descr="IMG_3784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6167" y="1026676"/>
            <a:ext cx="2229912" cy="39580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1469255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28595" y="1173892"/>
            <a:ext cx="795637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latin typeface="Helvetica Neue Light"/>
                <a:cs typeface="Helvetica Neue Light"/>
              </a:rPr>
              <a:t>PDFpen</a:t>
            </a:r>
            <a:endParaRPr lang="en-US" sz="2400" dirty="0">
              <a:latin typeface="Helvetica Neue Light"/>
              <a:cs typeface="Helvetica Neue Light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42324" y="1839784"/>
            <a:ext cx="7956379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latin typeface="Helvetica Neue Light"/>
                <a:cs typeface="Helvetica Neue Light"/>
              </a:rPr>
              <a:t>Sign and annotate PDFs</a:t>
            </a:r>
          </a:p>
          <a:p>
            <a:endParaRPr lang="en-US" sz="1400" dirty="0">
              <a:latin typeface="Helvetica Neue Light"/>
              <a:cs typeface="Helvetica Neue Light"/>
            </a:endParaRPr>
          </a:p>
          <a:p>
            <a:r>
              <a:rPr lang="en-US" sz="1400" dirty="0" err="1" smtClean="0">
                <a:latin typeface="Helvetica Neue Light"/>
                <a:cs typeface="Helvetica Neue Light"/>
              </a:rPr>
              <a:t>iOS</a:t>
            </a:r>
            <a:endParaRPr lang="en-US" sz="1400" dirty="0" smtClean="0">
              <a:latin typeface="Helvetica Neue Light"/>
              <a:cs typeface="Helvetica Neue Light"/>
            </a:endParaRPr>
          </a:p>
        </p:txBody>
      </p:sp>
      <p:pic>
        <p:nvPicPr>
          <p:cNvPr id="4" name="Picture 3" descr="icon_pdfpen_ipad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1417" y="1173892"/>
            <a:ext cx="2032000" cy="203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66827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518203"/>
            <a:ext cx="8229600" cy="1312461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5000" b="1" dirty="0" smtClean="0"/>
              <a:t>Apps to Live By</a:t>
            </a:r>
            <a:endParaRPr lang="en-US" sz="5000" b="1" dirty="0"/>
          </a:p>
        </p:txBody>
      </p:sp>
      <p:sp>
        <p:nvSpPr>
          <p:cNvPr id="3" name="Content Placeholder 1"/>
          <p:cNvSpPr txBox="1">
            <a:spLocks/>
          </p:cNvSpPr>
          <p:nvPr/>
        </p:nvSpPr>
        <p:spPr>
          <a:xfrm>
            <a:off x="457200" y="3690235"/>
            <a:ext cx="8229600" cy="131246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b="0" i="0" kern="1200">
                <a:solidFill>
                  <a:schemeClr val="tx1"/>
                </a:solidFill>
                <a:latin typeface="Helvetica Neue Light"/>
                <a:ea typeface="+mn-ea"/>
                <a:cs typeface="Helvetica Neue Light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b="0" i="0" kern="1200">
                <a:solidFill>
                  <a:schemeClr val="tx1"/>
                </a:solidFill>
                <a:latin typeface="Helvetica Neue Light"/>
                <a:ea typeface="+mn-ea"/>
                <a:cs typeface="Helvetica Neue Light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b="0" i="0" kern="1200">
                <a:solidFill>
                  <a:schemeClr val="tx1"/>
                </a:solidFill>
                <a:latin typeface="Helvetica Neue Light"/>
                <a:ea typeface="+mn-ea"/>
                <a:cs typeface="Helvetica Neue Light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b="0" i="0" kern="1200">
                <a:solidFill>
                  <a:schemeClr val="tx1"/>
                </a:solidFill>
                <a:latin typeface="Helvetica Neue Light"/>
                <a:ea typeface="+mn-ea"/>
                <a:cs typeface="Helvetica Neue Light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b="0" i="0" kern="1200">
                <a:solidFill>
                  <a:schemeClr val="tx1"/>
                </a:solidFill>
                <a:latin typeface="Helvetica Neue Light"/>
                <a:ea typeface="+mn-ea"/>
                <a:cs typeface="Helvetica Neue Light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/>
              <a:buNone/>
            </a:pPr>
            <a:r>
              <a:rPr lang="en-US" sz="3000" dirty="0" smtClean="0"/>
              <a:t>CJ Averwater</a:t>
            </a:r>
            <a:endParaRPr lang="en-US" sz="3000" dirty="0"/>
          </a:p>
        </p:txBody>
      </p:sp>
    </p:spTree>
    <p:extLst>
      <p:ext uri="{BB962C8B-B14F-4D97-AF65-F5344CB8AC3E}">
        <p14:creationId xmlns:p14="http://schemas.microsoft.com/office/powerpoint/2010/main" val="325533573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1605" y="1173892"/>
            <a:ext cx="836336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latin typeface="Helvetica Neue Light"/>
                <a:cs typeface="Helvetica Neue Light"/>
              </a:rPr>
              <a:t>PDFpen</a:t>
            </a:r>
            <a:endParaRPr lang="en-US" sz="2400" dirty="0">
              <a:latin typeface="Helvetica Neue Light"/>
              <a:cs typeface="Helvetica Neue Light"/>
            </a:endParaRPr>
          </a:p>
        </p:txBody>
      </p:sp>
      <p:pic>
        <p:nvPicPr>
          <p:cNvPr id="3" name="Picture 2" descr="ss2-pdfpenforipad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3993" y="1018116"/>
            <a:ext cx="4242207" cy="30988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Picture 4" descr="ss3-pdfpenforipad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855" y="1677889"/>
            <a:ext cx="4502150" cy="328868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805004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28595" y="1173892"/>
            <a:ext cx="795637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latin typeface="Helvetica Neue Light"/>
                <a:cs typeface="Helvetica Neue Light"/>
              </a:rPr>
              <a:t>Videolicious</a:t>
            </a:r>
            <a:endParaRPr lang="en-US" sz="2400" dirty="0">
              <a:latin typeface="Helvetica Neue Light"/>
              <a:cs typeface="Helvetica Neue Light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42324" y="1839784"/>
            <a:ext cx="795637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latin typeface="Helvetica Neue Light"/>
                <a:cs typeface="Helvetica Neue Light"/>
              </a:rPr>
              <a:t>Creating product videos in a flash.</a:t>
            </a:r>
          </a:p>
        </p:txBody>
      </p:sp>
      <p:pic>
        <p:nvPicPr>
          <p:cNvPr id="5" name="Picture 4" descr="Rfi_videolicious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6992" y="1078644"/>
            <a:ext cx="4031342" cy="21378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6181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1605" y="1173892"/>
            <a:ext cx="836336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latin typeface="Helvetica Neue Light"/>
                <a:cs typeface="Helvetica Neue Light"/>
              </a:rPr>
              <a:t>Videolicious</a:t>
            </a:r>
            <a:endParaRPr lang="en-US" sz="2400" dirty="0" smtClean="0">
              <a:latin typeface="Helvetica Neue Light"/>
              <a:cs typeface="Helvetica Neue Light"/>
            </a:endParaRPr>
          </a:p>
        </p:txBody>
      </p:sp>
      <p:pic>
        <p:nvPicPr>
          <p:cNvPr id="6" name="Picture 5" descr="help_article_photo_2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7167" y="904793"/>
            <a:ext cx="5437717" cy="42810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73862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28595" y="1173892"/>
            <a:ext cx="795637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Helvetica Neue Light"/>
                <a:cs typeface="Helvetica Neue Light"/>
              </a:rPr>
              <a:t>TurboScan</a:t>
            </a:r>
            <a:endParaRPr lang="en-US" sz="2400" dirty="0">
              <a:latin typeface="Helvetica Neue Light"/>
              <a:cs typeface="Helvetica Neue Light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42324" y="1839784"/>
            <a:ext cx="7956379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latin typeface="Helvetica Neue Light"/>
                <a:cs typeface="Helvetica Neue Light"/>
              </a:rPr>
              <a:t>Quickly scan multi-page documents into high-quality PDFs</a:t>
            </a:r>
          </a:p>
          <a:p>
            <a:endParaRPr lang="en-US" sz="1400" dirty="0">
              <a:latin typeface="Helvetica Neue Light"/>
              <a:cs typeface="Helvetica Neue Light"/>
            </a:endParaRPr>
          </a:p>
          <a:p>
            <a:r>
              <a:rPr lang="en-US" sz="1400" dirty="0" err="1" smtClean="0">
                <a:latin typeface="Helvetica Neue Light"/>
                <a:cs typeface="Helvetica Neue Light"/>
              </a:rPr>
              <a:t>iOS</a:t>
            </a:r>
            <a:r>
              <a:rPr lang="en-US" sz="1400" dirty="0" smtClean="0">
                <a:latin typeface="Helvetica Neue Light"/>
                <a:cs typeface="Helvetica Neue Light"/>
              </a:rPr>
              <a:t> &amp; Android</a:t>
            </a:r>
          </a:p>
        </p:txBody>
      </p:sp>
      <p:pic>
        <p:nvPicPr>
          <p:cNvPr id="4" name="Picture 3" descr="TurboScan__quickly_scan_multipage_documents_into_high-quality_PDFs_on_the_App_Store_on_iTunes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2210" y="1173892"/>
            <a:ext cx="2235790" cy="21743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12804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1605" y="1173892"/>
            <a:ext cx="836336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Helvetica Neue Light"/>
                <a:cs typeface="Helvetica Neue Light"/>
              </a:rPr>
              <a:t>TurboScan</a:t>
            </a:r>
            <a:endParaRPr lang="en-US" sz="2400" dirty="0">
              <a:latin typeface="Helvetica Neue Light"/>
              <a:cs typeface="Helvetica Neue Light"/>
            </a:endParaRPr>
          </a:p>
        </p:txBody>
      </p:sp>
      <p:pic>
        <p:nvPicPr>
          <p:cNvPr id="5" name="Picture 4" descr="screen568x568-1.jpe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0758" y="1026676"/>
            <a:ext cx="2229913" cy="39580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Picture 5" descr="screen568x568.jpe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6343" y="1026676"/>
            <a:ext cx="2229913" cy="39580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Picture 6" descr="screen568x568-2.jpe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7526" y="1026676"/>
            <a:ext cx="2229913" cy="39580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3050860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FEFE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28595" y="1173892"/>
            <a:ext cx="795637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latin typeface="Helvetica Neue Light"/>
                <a:cs typeface="Helvetica Neue Light"/>
              </a:rPr>
              <a:t>Expensify</a:t>
            </a:r>
            <a:endParaRPr lang="en-US" sz="2400" dirty="0">
              <a:latin typeface="Helvetica Neue Light"/>
              <a:cs typeface="Helvetica Neue Light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42324" y="1839784"/>
            <a:ext cx="7956379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latin typeface="Helvetica Neue Light"/>
                <a:cs typeface="Helvetica Neue Light"/>
              </a:rPr>
              <a:t>Simplified expense reporting where you use it most.</a:t>
            </a:r>
          </a:p>
          <a:p>
            <a:endParaRPr lang="en-US" sz="1400" dirty="0">
              <a:latin typeface="Helvetica Neue Light"/>
              <a:cs typeface="Helvetica Neue Light"/>
            </a:endParaRPr>
          </a:p>
          <a:p>
            <a:r>
              <a:rPr lang="en-US" sz="1400" dirty="0" err="1" smtClean="0">
                <a:latin typeface="Helvetica Neue Light"/>
                <a:cs typeface="Helvetica Neue Light"/>
              </a:rPr>
              <a:t>iOS</a:t>
            </a:r>
            <a:r>
              <a:rPr lang="en-US" sz="1400" dirty="0" smtClean="0">
                <a:latin typeface="Helvetica Neue Light"/>
                <a:cs typeface="Helvetica Neue Light"/>
              </a:rPr>
              <a:t>, Android, Blackberry, and Windows Phone</a:t>
            </a:r>
          </a:p>
          <a:p>
            <a:endParaRPr lang="en-US" sz="1400" dirty="0">
              <a:latin typeface="Helvetica Neue Light"/>
              <a:cs typeface="Helvetica Neue Light"/>
            </a:endParaRPr>
          </a:p>
          <a:p>
            <a:endParaRPr lang="en-US" sz="1400" dirty="0" smtClean="0">
              <a:latin typeface="Helvetica Neue Light"/>
              <a:cs typeface="Helvetica Neue Light"/>
            </a:endParaRPr>
          </a:p>
          <a:p>
            <a:r>
              <a:rPr lang="en-US" sz="1400" dirty="0" smtClean="0">
                <a:latin typeface="Helvetica Neue Light"/>
                <a:cs typeface="Helvetica Neue Light"/>
              </a:rPr>
              <a:t>Scan receipts, email reports, track mileage</a:t>
            </a:r>
          </a:p>
        </p:txBody>
      </p:sp>
      <p:pic>
        <p:nvPicPr>
          <p:cNvPr id="5" name="Picture 4" descr="We_Are_Expensify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6546" y="1013257"/>
            <a:ext cx="3124200" cy="622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03733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1605" y="1173892"/>
            <a:ext cx="836336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latin typeface="Helvetica Neue Light"/>
                <a:cs typeface="Helvetica Neue Light"/>
              </a:rPr>
              <a:t>Expensify</a:t>
            </a:r>
            <a:endParaRPr lang="en-US" sz="2400" dirty="0">
              <a:latin typeface="Helvetica Neue Light"/>
              <a:cs typeface="Helvetica Neue Light"/>
            </a:endParaRPr>
          </a:p>
        </p:txBody>
      </p:sp>
      <p:pic>
        <p:nvPicPr>
          <p:cNvPr id="4" name="Picture 3" descr="Screenshot-Expensify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1606" y="1026676"/>
            <a:ext cx="2374857" cy="39580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Picture 7" descr="IMG_3772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4745" y="1026676"/>
            <a:ext cx="2229913" cy="39580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Picture 9" descr="IMG_3773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2787" y="1026676"/>
            <a:ext cx="2229912" cy="39580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808353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28595" y="1173892"/>
            <a:ext cx="795637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latin typeface="Helvetica Neue Light"/>
                <a:cs typeface="Helvetica Neue Light"/>
              </a:rPr>
              <a:t>SamCard</a:t>
            </a:r>
            <a:endParaRPr lang="en-US" sz="2400" dirty="0">
              <a:latin typeface="Helvetica Neue Light"/>
              <a:cs typeface="Helvetica Neue Light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42324" y="1839784"/>
            <a:ext cx="7956379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latin typeface="Helvetica Neue Light"/>
                <a:cs typeface="Helvetica Neue Light"/>
              </a:rPr>
              <a:t>Business card scanner – scan cards &amp; add to contacts</a:t>
            </a:r>
          </a:p>
          <a:p>
            <a:r>
              <a:rPr lang="en-US" sz="1400" dirty="0" smtClean="0">
                <a:latin typeface="Helvetica Neue Light"/>
                <a:cs typeface="Helvetica Neue Light"/>
              </a:rPr>
              <a:t> </a:t>
            </a:r>
            <a:endParaRPr lang="en-US" sz="1400" dirty="0">
              <a:latin typeface="Helvetica Neue Light"/>
              <a:cs typeface="Helvetica Neue Light"/>
            </a:endParaRPr>
          </a:p>
          <a:p>
            <a:r>
              <a:rPr lang="en-US" sz="1400" dirty="0" err="1" smtClean="0">
                <a:latin typeface="Helvetica Neue Light"/>
                <a:cs typeface="Helvetica Neue Light"/>
              </a:rPr>
              <a:t>iOS</a:t>
            </a:r>
            <a:endParaRPr lang="en-US" sz="1400" dirty="0">
              <a:latin typeface="Helvetica Neue Light"/>
              <a:cs typeface="Helvetica Neue Light"/>
            </a:endParaRPr>
          </a:p>
          <a:p>
            <a:endParaRPr lang="en-US" sz="1400" dirty="0" smtClean="0">
              <a:latin typeface="Helvetica Neue Light"/>
              <a:cs typeface="Helvetica Neue Light"/>
            </a:endParaRPr>
          </a:p>
          <a:p>
            <a:r>
              <a:rPr lang="en-US" sz="1400" dirty="0" smtClean="0">
                <a:latin typeface="Helvetica Neue Light"/>
                <a:cs typeface="Helvetica Neue Light"/>
              </a:rPr>
              <a:t>Pretty accurate – manually update sometimes</a:t>
            </a:r>
          </a:p>
        </p:txBody>
      </p:sp>
      <p:pic>
        <p:nvPicPr>
          <p:cNvPr id="4" name="Picture 3" descr="SamCard_Pro-business_card_reader___business_card_scanner___visiting_card_on_the_App_Store_on_iTunes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4745" y="1173892"/>
            <a:ext cx="2298700" cy="2311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7504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1605" y="1173892"/>
            <a:ext cx="836336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latin typeface="Helvetica Neue Light"/>
                <a:cs typeface="Helvetica Neue Light"/>
              </a:rPr>
              <a:t>SamCard</a:t>
            </a:r>
            <a:endParaRPr lang="en-US" sz="2400" dirty="0">
              <a:latin typeface="Helvetica Neue Light"/>
              <a:cs typeface="Helvetica Neue Light"/>
            </a:endParaRPr>
          </a:p>
        </p:txBody>
      </p:sp>
      <p:pic>
        <p:nvPicPr>
          <p:cNvPr id="3" name="Picture 2" descr="IMG_3774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4012" y="1026676"/>
            <a:ext cx="2229912" cy="39580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Picture 4" descr="IMG_3776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0964" y="1026676"/>
            <a:ext cx="2229912" cy="39580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Picture 5" descr="IMG_3777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0473" y="1026676"/>
            <a:ext cx="2229912" cy="39580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9851793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28595" y="1173892"/>
            <a:ext cx="795637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latin typeface="Helvetica Neue Light"/>
                <a:cs typeface="Helvetica Neue Light"/>
              </a:rPr>
              <a:t>Any.Do</a:t>
            </a:r>
            <a:endParaRPr lang="en-US" sz="2400" dirty="0">
              <a:latin typeface="Helvetica Neue Light"/>
              <a:cs typeface="Helvetica Neue Light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42324" y="1839784"/>
            <a:ext cx="7956379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latin typeface="Helvetica Neue Light"/>
                <a:cs typeface="Helvetica Neue Light"/>
              </a:rPr>
              <a:t>To-Do List</a:t>
            </a:r>
          </a:p>
          <a:p>
            <a:endParaRPr lang="en-US" sz="1400" dirty="0">
              <a:latin typeface="Helvetica Neue Light"/>
              <a:cs typeface="Helvetica Neue Light"/>
            </a:endParaRPr>
          </a:p>
          <a:p>
            <a:r>
              <a:rPr lang="en-US" sz="1400" dirty="0" err="1" smtClean="0">
                <a:latin typeface="Helvetica Neue Light"/>
                <a:cs typeface="Helvetica Neue Light"/>
              </a:rPr>
              <a:t>iOS</a:t>
            </a:r>
            <a:r>
              <a:rPr lang="en-US" sz="1400" dirty="0" smtClean="0">
                <a:latin typeface="Helvetica Neue Light"/>
                <a:cs typeface="Helvetica Neue Light"/>
              </a:rPr>
              <a:t>, Android, Chrome, Web</a:t>
            </a:r>
            <a:endParaRPr lang="en-US" sz="1400" dirty="0">
              <a:latin typeface="Helvetica Neue Light"/>
              <a:cs typeface="Helvetica Neue Light"/>
            </a:endParaRPr>
          </a:p>
          <a:p>
            <a:endParaRPr lang="en-US" sz="1400" dirty="0" smtClean="0">
              <a:latin typeface="Helvetica Neue Light"/>
              <a:cs typeface="Helvetica Neue Light"/>
            </a:endParaRPr>
          </a:p>
          <a:p>
            <a:r>
              <a:rPr lang="en-US" sz="1400" dirty="0" smtClean="0">
                <a:latin typeface="Helvetica Neue Light"/>
                <a:cs typeface="Helvetica Neue Light"/>
              </a:rPr>
              <a:t>Sync across platforms</a:t>
            </a:r>
          </a:p>
          <a:p>
            <a:r>
              <a:rPr lang="en-US" sz="1400" dirty="0" smtClean="0">
                <a:latin typeface="Helvetica Neue Light"/>
                <a:cs typeface="Helvetica Neue Light"/>
              </a:rPr>
              <a:t>Reminders by date, time, location</a:t>
            </a:r>
          </a:p>
        </p:txBody>
      </p:sp>
      <p:pic>
        <p:nvPicPr>
          <p:cNvPr id="5" name="Picture 4" descr="Any_do_To-do_list_-_for_Android__iPhone___Chrome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4951" y="1112786"/>
            <a:ext cx="2310191" cy="7055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0013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456</TotalTime>
  <Words>372</Words>
  <Application>Microsoft Office PowerPoint</Application>
  <PresentationFormat>On-screen Show (16:9)</PresentationFormat>
  <Paragraphs>120</Paragraphs>
  <Slides>22</Slides>
  <Notes>20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3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NAMM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Megan Nelson</dc:creator>
  <cp:lastModifiedBy>Jessica Duarte</cp:lastModifiedBy>
  <cp:revision>34</cp:revision>
  <dcterms:created xsi:type="dcterms:W3CDTF">2011-12-21T23:54:18Z</dcterms:created>
  <dcterms:modified xsi:type="dcterms:W3CDTF">2014-07-11T23:47:33Z</dcterms:modified>
</cp:coreProperties>
</file>