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D21DE-4BE9-4DC4-81DE-FD3A289080D8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D44B6-0065-403C-B392-4E60240595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74F7F0-E4EE-456C-B212-80FF6DC1A96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112" charset="0"/>
              <a:ea typeface="Geneva" pitchFamily="-112" charset="0"/>
              <a:cs typeface="Geneva" pitchFamily="-11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63AF-D341-41B3-B24D-349DD2C214B7}" type="datetimeFigureOut">
              <a:rPr lang="en-US" smtClean="0"/>
              <a:t>12/28/2011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3759C-A735-4A1B-B961-586C75F24E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>
            <p:ph type="ctrTitle"/>
          </p:nvPr>
        </p:nvSpPr>
        <p:spPr bwMode="auto">
          <a:xfrm>
            <a:off x="685602" y="3048000"/>
            <a:ext cx="7772797" cy="1460500"/>
          </a:xfrm>
          <a:noFill/>
          <a:ln>
            <a:miter lim="800000"/>
            <a:headEnd/>
            <a:tailEnd/>
          </a:ln>
        </p:spPr>
        <p:txBody>
          <a:bodyPr wrap="square" lIns="64008" tIns="32004" rIns="64008" bIns="320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-112" charset="0"/>
              </a:rPr>
              <a:t>Course Title</a:t>
            </a:r>
          </a:p>
        </p:txBody>
      </p:sp>
      <p:pic>
        <p:nvPicPr>
          <p:cNvPr id="2051" name="Picture 5" descr="NS10_IdeaCnterPPartv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885825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NS12IdeaCen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95875" y="698500"/>
            <a:ext cx="6582640" cy="2157514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Can I Find You? 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Is Your Lesson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Program Invisible </a:t>
            </a:r>
          </a:p>
          <a:p>
            <a:r>
              <a:rPr lang="en-US" sz="3400" b="1" dirty="0">
                <a:solidFill>
                  <a:schemeClr val="bg1"/>
                </a:solidFill>
              </a:rPr>
              <a:t>on the Web?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5375" y="5207001"/>
            <a:ext cx="4284250" cy="834074"/>
          </a:xfrm>
          <a:prstGeom prst="rect">
            <a:avLst/>
          </a:prstGeom>
          <a:noFill/>
        </p:spPr>
        <p:txBody>
          <a:bodyPr wrap="none" lIns="64008" tIns="32004" rIns="64008" bIns="32004" rtlCol="0">
            <a:spAutoFit/>
          </a:bodyPr>
          <a:lstStyle/>
          <a:p>
            <a:r>
              <a:rPr lang="en-US" sz="5000" b="1" i="1" dirty="0">
                <a:solidFill>
                  <a:schemeClr val="bg1"/>
                </a:solidFill>
                <a:latin typeface="Century Gothic" pitchFamily="34" charset="0"/>
              </a:rPr>
              <a:t>Pete Gamber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19</Words>
  <Application>Microsoft Office PowerPoint</Application>
  <PresentationFormat>On-screen Show (4:3)</PresentationFormat>
  <Paragraphs>7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Course Title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NAMM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Donna Olaguer</dc:creator>
  <cp:lastModifiedBy>Donna Olaguer</cp:lastModifiedBy>
  <cp:revision>3</cp:revision>
  <dcterms:created xsi:type="dcterms:W3CDTF">2011-12-29T00:24:04Z</dcterms:created>
  <dcterms:modified xsi:type="dcterms:W3CDTF">2011-12-29T00:47:36Z</dcterms:modified>
</cp:coreProperties>
</file>