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67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9144000" cy="6858000" type="screen4x3"/>
  <p:notesSz cx="6858000" cy="9144000"/>
  <p:photoAlbum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2" d="100"/>
          <a:sy n="82" d="100"/>
        </p:scale>
        <p:origin x="-58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A8FAE22-B1F8-410F-806D-C058B7790535}" type="datetimeFigureOut">
              <a:rPr lang="en-US" smtClean="0"/>
              <a:t>12/29/2011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03CF845-8AFB-4FD8-99B4-D66F8432FDC1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636BB2A-98AB-4F55-805D-98B1C68702D0}" type="slidenum">
              <a:rPr lang="en-US" smtClean="0">
                <a:ea typeface="Geneva" pitchFamily="34" charset="0"/>
                <a:cs typeface="Geneva" pitchFamily="34" charset="0"/>
              </a:rPr>
              <a:pPr/>
              <a:t>1</a:t>
            </a:fld>
            <a:endParaRPr lang="en-US" smtClean="0">
              <a:ea typeface="Geneva" pitchFamily="34" charset="0"/>
              <a:cs typeface="Geneva" pitchFamily="34" charset="0"/>
            </a:endParaRPr>
          </a:p>
        </p:txBody>
      </p:sp>
      <p:sp>
        <p:nvSpPr>
          <p:cNvPr id="5123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Lucida Grande" pitchFamily="-112" charset="0"/>
              <a:ea typeface="Geneva" pitchFamily="34" charset="0"/>
              <a:cs typeface="Geneva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2C5581-D9A1-4933-B2D7-49A2D8C80F79}" type="datetimeFigureOut">
              <a:rPr lang="en-US" smtClean="0"/>
              <a:t>12/29/2011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98F426-A187-4990-B2CA-CF93064C407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2C5581-D9A1-4933-B2D7-49A2D8C80F79}" type="datetimeFigureOut">
              <a:rPr lang="en-US" smtClean="0"/>
              <a:t>12/29/2011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98F426-A187-4990-B2CA-CF93064C407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2C5581-D9A1-4933-B2D7-49A2D8C80F79}" type="datetimeFigureOut">
              <a:rPr lang="en-US" smtClean="0"/>
              <a:t>12/29/2011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98F426-A187-4990-B2CA-CF93064C407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2C5581-D9A1-4933-B2D7-49A2D8C80F79}" type="datetimeFigureOut">
              <a:rPr lang="en-US" smtClean="0"/>
              <a:t>12/29/2011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98F426-A187-4990-B2CA-CF93064C407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2C5581-D9A1-4933-B2D7-49A2D8C80F79}" type="datetimeFigureOut">
              <a:rPr lang="en-US" smtClean="0"/>
              <a:t>12/29/2011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98F426-A187-4990-B2CA-CF93064C407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2C5581-D9A1-4933-B2D7-49A2D8C80F79}" type="datetimeFigureOut">
              <a:rPr lang="en-US" smtClean="0"/>
              <a:t>12/29/2011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98F426-A187-4990-B2CA-CF93064C407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2C5581-D9A1-4933-B2D7-49A2D8C80F79}" type="datetimeFigureOut">
              <a:rPr lang="en-US" smtClean="0"/>
              <a:t>12/29/2011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98F426-A187-4990-B2CA-CF93064C407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2C5581-D9A1-4933-B2D7-49A2D8C80F79}" type="datetimeFigureOut">
              <a:rPr lang="en-US" smtClean="0"/>
              <a:t>12/29/2011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98F426-A187-4990-B2CA-CF93064C407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2C5581-D9A1-4933-B2D7-49A2D8C80F79}" type="datetimeFigureOut">
              <a:rPr lang="en-US" smtClean="0"/>
              <a:t>12/29/2011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98F426-A187-4990-B2CA-CF93064C407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2C5581-D9A1-4933-B2D7-49A2D8C80F79}" type="datetimeFigureOut">
              <a:rPr lang="en-US" smtClean="0"/>
              <a:t>12/29/2011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98F426-A187-4990-B2CA-CF93064C407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2C5581-D9A1-4933-B2D7-49A2D8C80F79}" type="datetimeFigureOut">
              <a:rPr lang="en-US" smtClean="0"/>
              <a:t>12/29/2011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98F426-A187-4990-B2CA-CF93064C407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2C5581-D9A1-4933-B2D7-49A2D8C80F79}" type="datetimeFigureOut">
              <a:rPr lang="en-US" smtClean="0"/>
              <a:t>12/29/2011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98F426-A187-4990-B2CA-CF93064C4077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ChangeArrowheads="1"/>
          </p:cNvSpPr>
          <p:nvPr>
            <p:ph type="ctrTitle"/>
          </p:nvPr>
        </p:nvSpPr>
        <p:spPr bwMode="auto">
          <a:xfrm>
            <a:off x="685602" y="3048000"/>
            <a:ext cx="7772797" cy="1460500"/>
          </a:xfrm>
          <a:noFill/>
          <a:ln>
            <a:miter lim="800000"/>
            <a:headEnd/>
            <a:tailEnd/>
          </a:ln>
        </p:spPr>
        <p:txBody>
          <a:bodyPr wrap="square" lIns="64008" tIns="32004" rIns="64008" bIns="32004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b="1" smtClean="0">
                <a:solidFill>
                  <a:schemeClr val="bg1"/>
                </a:solidFill>
                <a:latin typeface="Century Gothic" pitchFamily="34" charset="0"/>
              </a:rPr>
              <a:t>Course Title</a:t>
            </a:r>
          </a:p>
        </p:txBody>
      </p:sp>
      <p:pic>
        <p:nvPicPr>
          <p:cNvPr id="2051" name="Picture 5" descr="NS10_IdeaCnterPPartv2.tif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2875" y="142875"/>
            <a:ext cx="8858250" cy="6588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2" name="Picture 3" descr="NS12IdeaCenter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5095875" y="698500"/>
            <a:ext cx="6582172" cy="2157514"/>
          </a:xfrm>
          <a:prstGeom prst="rect">
            <a:avLst/>
          </a:prstGeom>
          <a:noFill/>
        </p:spPr>
        <p:txBody>
          <a:bodyPr lIns="64008" tIns="32004" rIns="64008" bIns="32004">
            <a:spAutoFit/>
          </a:bodyPr>
          <a:lstStyle/>
          <a:p>
            <a:pPr>
              <a:defRPr/>
            </a:pPr>
            <a:r>
              <a:rPr lang="en-US" sz="3400" b="1" dirty="0">
                <a:solidFill>
                  <a:schemeClr val="bg1"/>
                </a:solidFill>
                <a:ea typeface="Geneva" pitchFamily="-112" charset="0"/>
                <a:cs typeface="Geneva" pitchFamily="-112" charset="0"/>
              </a:rPr>
              <a:t>Create Add-On </a:t>
            </a:r>
          </a:p>
          <a:p>
            <a:pPr>
              <a:defRPr/>
            </a:pPr>
            <a:r>
              <a:rPr lang="en-US" sz="3400" b="1" dirty="0">
                <a:solidFill>
                  <a:schemeClr val="bg1"/>
                </a:solidFill>
                <a:ea typeface="Geneva" pitchFamily="-112" charset="0"/>
                <a:cs typeface="Geneva" pitchFamily="-112" charset="0"/>
              </a:rPr>
              <a:t>Sales for Your </a:t>
            </a:r>
          </a:p>
          <a:p>
            <a:pPr>
              <a:defRPr/>
            </a:pPr>
            <a:r>
              <a:rPr lang="en-US" sz="3400" b="1" dirty="0">
                <a:solidFill>
                  <a:schemeClr val="bg1"/>
                </a:solidFill>
                <a:ea typeface="Geneva" pitchFamily="-112" charset="0"/>
                <a:cs typeface="Geneva" pitchFamily="-112" charset="0"/>
              </a:rPr>
              <a:t>Lesson Program </a:t>
            </a:r>
          </a:p>
          <a:p>
            <a:pPr>
              <a:defRPr/>
            </a:pPr>
            <a:r>
              <a:rPr lang="en-US" sz="3400" b="1" dirty="0">
                <a:solidFill>
                  <a:schemeClr val="bg1"/>
                </a:solidFill>
                <a:ea typeface="Geneva" pitchFamily="-112" charset="0"/>
                <a:cs typeface="Geneva" pitchFamily="-112" charset="0"/>
              </a:rPr>
              <a:t>With Print Music</a:t>
            </a:r>
          </a:p>
        </p:txBody>
      </p:sp>
      <p:sp>
        <p:nvSpPr>
          <p:cNvPr id="2054" name="TextBox 8"/>
          <p:cNvSpPr txBox="1">
            <a:spLocks noChangeArrowheads="1"/>
          </p:cNvSpPr>
          <p:nvPr/>
        </p:nvSpPr>
        <p:spPr bwMode="auto">
          <a:xfrm>
            <a:off x="381000" y="4953000"/>
            <a:ext cx="4540743" cy="13572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64008" tIns="32004" rIns="64008" bIns="32004">
            <a:spAutoFit/>
          </a:bodyPr>
          <a:lstStyle/>
          <a:p>
            <a:r>
              <a:rPr lang="en-US" sz="4200" b="1" i="1" dirty="0">
                <a:solidFill>
                  <a:schemeClr val="bg1"/>
                </a:solidFill>
                <a:latin typeface="Century Gothic" pitchFamily="34" charset="0"/>
              </a:rPr>
              <a:t>Pete Gamber &amp; </a:t>
            </a:r>
          </a:p>
          <a:p>
            <a:r>
              <a:rPr lang="en-US" sz="4200" b="1" i="1" dirty="0">
                <a:solidFill>
                  <a:schemeClr val="bg1"/>
                </a:solidFill>
                <a:latin typeface="Century Gothic" pitchFamily="34" charset="0"/>
              </a:rPr>
              <a:t>Dave Cywinski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rint25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rint30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rint35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rint01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rint02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rint03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rint04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rint10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rint15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rint20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18</Words>
  <Application>Microsoft Office PowerPoint</Application>
  <PresentationFormat>On-screen Show (4:3)</PresentationFormat>
  <Paragraphs>8</Paragraphs>
  <Slides>11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Office Theme</vt:lpstr>
      <vt:lpstr>Course Title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</vt:vector>
  </TitlesOfParts>
  <Company>NAMM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Course Title</dc:title>
  <dc:creator>Donna Olaguer</dc:creator>
  <cp:lastModifiedBy>Donna Olaguer</cp:lastModifiedBy>
  <cp:revision>1</cp:revision>
  <dcterms:created xsi:type="dcterms:W3CDTF">2011-12-29T17:46:15Z</dcterms:created>
  <dcterms:modified xsi:type="dcterms:W3CDTF">2011-12-29T17:47:46Z</dcterms:modified>
</cp:coreProperties>
</file>