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66" r:id="rId5"/>
    <p:sldId id="265" r:id="rId6"/>
    <p:sldId id="259" r:id="rId7"/>
    <p:sldId id="260" r:id="rId8"/>
    <p:sldId id="267" r:id="rId9"/>
    <p:sldId id="263" r:id="rId10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12" charset="0"/>
        <a:ea typeface="Geneva" pitchFamily="-112" charset="0"/>
        <a:cs typeface="Geneva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79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3320A0-2AAA-4A4D-ACEC-A04E0B640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A02AF-21FA-4FBA-8CDE-A292BB8ADEA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 pitchFamily="-112" charset="0"/>
              <a:ea typeface="Geneva" pitchFamily="-112" charset="0"/>
              <a:cs typeface="Geneva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320A0-2AAA-4A4D-ACEC-A04E0B640C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9750" y="330200"/>
            <a:ext cx="3321050" cy="6451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81551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6515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5700" y="1828800"/>
            <a:ext cx="6515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1318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7162800"/>
            <a:ext cx="1120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5pPr>
      <a:lvl6pPr marL="4572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9144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13716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8288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5pPr>
      <a:lvl6pPr marL="33956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6pPr>
      <a:lvl7pPr marL="38528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7pPr>
      <a:lvl8pPr marL="43100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8pPr>
      <a:lvl9pPr marL="47672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d-htgl990\share1\BMC\Social%20Media%20Marketing\Social%20Media%20Presentation\Google%20AdWords%20Success%20Story_%20BMC%20Music%20Source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Hd-htgl990\share1\BMC\Social%20Media%20Marketing\Social%20Media%20Presentation\NAMMpresentation_John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96963" y="3657600"/>
            <a:ext cx="12436475" cy="1752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-112" charset="0"/>
              </a:rPr>
              <a:t>Course Title</a:t>
            </a:r>
          </a:p>
        </p:txBody>
      </p:sp>
      <p:pic>
        <p:nvPicPr>
          <p:cNvPr id="2051" name="Picture 5" descr="NS10_IdeaCnterPPartv2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1450"/>
            <a:ext cx="14173200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NS12IdeaCen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Google </a:t>
            </a:r>
            <a:r>
              <a:rPr lang="en-US" sz="4800" dirty="0" err="1" smtClean="0"/>
              <a:t>Adwords</a:t>
            </a:r>
            <a:r>
              <a:rPr lang="en-US" sz="4800" dirty="0" smtClean="0"/>
              <a:t> Success Story</a:t>
            </a:r>
            <a:endParaRPr lang="en-US" sz="4800" dirty="0"/>
          </a:p>
        </p:txBody>
      </p:sp>
      <p:pic>
        <p:nvPicPr>
          <p:cNvPr id="9" name="Google AdWords Success Story_ BMC Music Sour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1828800"/>
            <a:ext cx="1083733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u="sng" dirty="0" smtClean="0">
                <a:latin typeface="+mn-lt"/>
              </a:rPr>
              <a:t>Marketing for Tomorrow…Today</a:t>
            </a:r>
          </a:p>
        </p:txBody>
      </p:sp>
      <p:pic>
        <p:nvPicPr>
          <p:cNvPr id="11" name="Content Placeholder 10" descr="adwords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905000"/>
            <a:ext cx="3314700" cy="1381125"/>
          </a:xfrm>
        </p:spPr>
      </p:pic>
      <p:pic>
        <p:nvPicPr>
          <p:cNvPr id="1028" name="Picture 4" descr="I:\BMC\Social Media Marketing\Social Media Presentation\LOGO_CONSTANT_CONTA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5257800"/>
            <a:ext cx="3314371" cy="1752600"/>
          </a:xfrm>
          <a:prstGeom prst="rect">
            <a:avLst/>
          </a:prstGeom>
          <a:noFill/>
        </p:spPr>
      </p:pic>
      <p:pic>
        <p:nvPicPr>
          <p:cNvPr id="1029" name="Picture 5" descr="I:\BMC\Social Media Marketing\Social Media Presentation\youtub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05200"/>
            <a:ext cx="3216544" cy="1860550"/>
          </a:xfrm>
          <a:prstGeom prst="rect">
            <a:avLst/>
          </a:prstGeom>
          <a:noFill/>
        </p:spPr>
      </p:pic>
      <p:pic>
        <p:nvPicPr>
          <p:cNvPr id="1030" name="Picture 6" descr="I:\BMC\Social Media Marketing\Social Media Presentation\Twitter-Logo-300x2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1905000"/>
            <a:ext cx="2857500" cy="2790825"/>
          </a:xfrm>
          <a:prstGeom prst="rect">
            <a:avLst/>
          </a:prstGeom>
          <a:noFill/>
        </p:spPr>
      </p:pic>
      <p:pic>
        <p:nvPicPr>
          <p:cNvPr id="1032" name="Picture 8" descr="I:\BMC\Social Media Marketing\google +\googleplus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5792" y="4495800"/>
            <a:ext cx="2235608" cy="2192338"/>
          </a:xfrm>
          <a:prstGeom prst="rect">
            <a:avLst/>
          </a:prstGeom>
          <a:noFill/>
        </p:spPr>
      </p:pic>
      <p:pic>
        <p:nvPicPr>
          <p:cNvPr id="1033" name="Picture 9" descr="I:\BMC\Social Media Marketing\LinkedIn\linkedin_logo_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257800"/>
            <a:ext cx="4038600" cy="2176463"/>
          </a:xfrm>
          <a:prstGeom prst="rect">
            <a:avLst/>
          </a:prstGeom>
          <a:noFill/>
        </p:spPr>
      </p:pic>
      <p:pic>
        <p:nvPicPr>
          <p:cNvPr id="1034" name="Picture 10" descr="I:\BMC\Social Media Marketing\Facebook\Images\FaceBook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1828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I:\Photo-dump\IMG_0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I:\BMC\Website\AIMsi Website\WEBSITE PICTURES\New-Store-Collage for 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15357"/>
            <a:ext cx="8077200" cy="670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Marketing Web</a:t>
            </a:r>
            <a:endParaRPr lang="en-US" dirty="0"/>
          </a:p>
        </p:txBody>
      </p:sp>
      <p:pic>
        <p:nvPicPr>
          <p:cNvPr id="5" name="Content Placeholder 4" descr="Digital-Marketing-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752600"/>
            <a:ext cx="8789194" cy="6114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:\BMC\Social Media Marketing\Social Media Presentation\Analytics Icons\Facebook-Insights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4200" y="1905000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I:\BMC\Social Media Marketing\Social Media Presentation\Analytics Icons\klout 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2819400" cy="2099553"/>
          </a:xfrm>
          <a:prstGeom prst="rect">
            <a:avLst/>
          </a:prstGeom>
          <a:noFill/>
        </p:spPr>
      </p:pic>
      <p:pic>
        <p:nvPicPr>
          <p:cNvPr id="3076" name="Picture 4" descr="I:\BMC\Social Media Marketing\Social Media Presentation\Analytics Icons\tweetre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33800"/>
            <a:ext cx="5416333" cy="1304925"/>
          </a:xfrm>
          <a:prstGeom prst="rect">
            <a:avLst/>
          </a:prstGeom>
          <a:noFill/>
        </p:spPr>
      </p:pic>
      <p:pic>
        <p:nvPicPr>
          <p:cNvPr id="3077" name="Picture 5" descr="I:\BMC\Social Media Marketing\Social Media Presentation\Analytics Icons\twitter grader ic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334000"/>
            <a:ext cx="3288817" cy="1141413"/>
          </a:xfrm>
          <a:prstGeom prst="rect">
            <a:avLst/>
          </a:prstGeom>
          <a:noFill/>
        </p:spPr>
      </p:pic>
      <p:pic>
        <p:nvPicPr>
          <p:cNvPr id="3078" name="Picture 6" descr="I:\BMC\Social Media Marketing\Social Media Presentation\Analytics Icons\what the trend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334000"/>
            <a:ext cx="7516812" cy="1295400"/>
          </a:xfrm>
          <a:prstGeom prst="rect">
            <a:avLst/>
          </a:prstGeom>
          <a:noFill/>
        </p:spPr>
      </p:pic>
      <p:pic>
        <p:nvPicPr>
          <p:cNvPr id="3079" name="Picture 7" descr="I:\BMC\Social Media Marketing\Social Media Presentation\google-analytics-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838200"/>
            <a:ext cx="5081587" cy="381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Social Networking</a:t>
            </a:r>
            <a:endParaRPr lang="en-US" dirty="0"/>
          </a:p>
        </p:txBody>
      </p:sp>
      <p:pic>
        <p:nvPicPr>
          <p:cNvPr id="6" name="NAMMpresentation_Joh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447800"/>
            <a:ext cx="97536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5" name="Content Placeholder 4" descr="QR-NAMMp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24384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</Words>
  <Application>Microsoft Office PowerPoint</Application>
  <PresentationFormat>Custom</PresentationFormat>
  <Paragraphs>10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Course Title</vt:lpstr>
      <vt:lpstr>Google Adwords Success Story</vt:lpstr>
      <vt:lpstr>Marketing for Tomorrow…Today</vt:lpstr>
      <vt:lpstr> </vt:lpstr>
      <vt:lpstr>Slide 5</vt:lpstr>
      <vt:lpstr>Digital Marketing Web</vt:lpstr>
      <vt:lpstr>Analytics</vt:lpstr>
      <vt:lpstr>Using Social Networking</vt:lpstr>
      <vt:lpstr>For more Information</vt:lpstr>
    </vt:vector>
  </TitlesOfParts>
  <Company>jonathan moyer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 </cp:lastModifiedBy>
  <cp:revision>37</cp:revision>
  <dcterms:created xsi:type="dcterms:W3CDTF">2009-10-26T16:46:21Z</dcterms:created>
  <dcterms:modified xsi:type="dcterms:W3CDTF">2011-12-14T19:18:50Z</dcterms:modified>
</cp:coreProperties>
</file>