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3" r:id="rId3"/>
    <p:sldId id="274" r:id="rId4"/>
    <p:sldId id="262" r:id="rId5"/>
    <p:sldId id="263" r:id="rId6"/>
    <p:sldId id="261" r:id="rId7"/>
    <p:sldId id="266" r:id="rId8"/>
    <p:sldId id="278" r:id="rId9"/>
    <p:sldId id="275" r:id="rId10"/>
    <p:sldId id="277" r:id="rId11"/>
    <p:sldId id="276" r:id="rId12"/>
    <p:sldId id="279" r:id="rId13"/>
    <p:sldId id="272" r:id="rId14"/>
    <p:sldId id="270" r:id="rId15"/>
  </p:sldIdLst>
  <p:sldSz cx="14630400" cy="8229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8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8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8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8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pitchFamily="-8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Grande" pitchFamily="-8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Grande" pitchFamily="-8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Grande" pitchFamily="-8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Grande" pitchFamily="-8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70" y="-102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Grande" pitchFamily="-110" charset="0"/>
                <a:ea typeface="Geneva" pitchFamily="-110" charset="0"/>
                <a:cs typeface="Geneva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EA2BD8-2766-4DE8-931E-0DC1F707B2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71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10" charset="0"/>
        <a:ea typeface="MS PGothic" pitchFamily="34" charset="-128"/>
        <a:cs typeface="Geneva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pitchFamily="-110" charset="0"/>
        <a:ea typeface="Geneva" pitchFamily="-110" charset="0"/>
        <a:cs typeface="Geneva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F2087798-651D-4670-A228-07C3129D1402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A0185B3E-D59C-4D2D-B374-6A0684073BA5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A0185B3E-D59C-4D2D-B374-6A0684073BA5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A0185B3E-D59C-4D2D-B374-6A0684073BA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A0185B3E-D59C-4D2D-B374-6A0684073BA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A0185B3E-D59C-4D2D-B374-6A0684073BA5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A0185B3E-D59C-4D2D-B374-6A0684073BA5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A0185B3E-D59C-4D2D-B374-6A0684073BA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A0185B3E-D59C-4D2D-B374-6A0684073BA5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A0185B3E-D59C-4D2D-B374-6A0684073BA5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 pitchFamily="-84" charset="0"/>
                <a:ea typeface="MS PGothic" pitchFamily="34" charset="-128"/>
              </a:defRPr>
            </a:lvl9pPr>
          </a:lstStyle>
          <a:p>
            <a:fld id="{A0185B3E-D59C-4D2D-B374-6A0684073BA5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Lucida Grande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63" y="2555875"/>
            <a:ext cx="12436475" cy="17653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3925" y="4664075"/>
            <a:ext cx="10242550" cy="21018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6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4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9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7963"/>
            <a:ext cx="12436475" cy="163512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7738"/>
            <a:ext cx="12436475" cy="180022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6515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05700" y="1828800"/>
            <a:ext cx="65151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63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838" y="1841500"/>
            <a:ext cx="6464300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838" y="2609850"/>
            <a:ext cx="6464300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675" y="1841500"/>
            <a:ext cx="6465888" cy="768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675" y="2609850"/>
            <a:ext cx="6465888" cy="4741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7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30200"/>
            <a:ext cx="13166725" cy="1371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2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838" y="327025"/>
            <a:ext cx="4813300" cy="1395413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9763" y="327025"/>
            <a:ext cx="8178800" cy="7024688"/>
          </a:xfrm>
        </p:spPr>
        <p:txBody>
          <a:bodyPr/>
          <a:lstStyle>
            <a:lvl1pPr>
              <a:defRPr sz="3200">
                <a:solidFill>
                  <a:srgbClr val="FFFFFF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838" y="1722438"/>
            <a:ext cx="4813300" cy="56292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7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025" y="5761038"/>
            <a:ext cx="8778875" cy="679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025" y="735013"/>
            <a:ext cx="8778875" cy="49387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025" y="6440488"/>
            <a:ext cx="8778875" cy="9667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1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8800"/>
            <a:ext cx="13182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7162800"/>
            <a:ext cx="1120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622" tIns="65311" rIns="130622" bIns="65311" numCol="1" anchor="t" anchorCtr="0" compatLnSpc="1">
            <a:prstTxWarp prst="textNoShape">
              <a:avLst/>
            </a:prstTxWarp>
          </a:bodyPr>
          <a:lstStyle>
            <a:lvl1pPr algn="ctr">
              <a:defRPr sz="2000">
                <a:latin typeface="Lucida Grande" pitchFamily="-112" charset="0"/>
                <a:ea typeface="Geneva" pitchFamily="-112" charset="0"/>
                <a:cs typeface="Geneva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8" name="Picture 1" descr="SN13_PP-updated_new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4630400" cy="81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MS PGothic" pitchFamily="34" charset="-128"/>
          <a:cs typeface="Geneva" pitchFamily="-110" charset="0"/>
        </a:defRPr>
      </a:lvl2pPr>
      <a:lvl3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MS PGothic" pitchFamily="34" charset="-128"/>
          <a:cs typeface="Geneva" pitchFamily="-110" charset="0"/>
        </a:defRPr>
      </a:lvl3pPr>
      <a:lvl4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MS PGothic" pitchFamily="34" charset="-128"/>
          <a:cs typeface="Geneva" pitchFamily="-110" charset="0"/>
        </a:defRPr>
      </a:lvl4pPr>
      <a:lvl5pPr algn="ctr" defTabSz="130651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MS PGothic" pitchFamily="34" charset="-128"/>
          <a:cs typeface="Geneva" pitchFamily="-110" charset="0"/>
        </a:defRPr>
      </a:lvl5pPr>
      <a:lvl6pPr marL="4572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6pPr>
      <a:lvl7pPr marL="9144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7pPr>
      <a:lvl8pPr marL="13716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8pPr>
      <a:lvl9pPr marL="1828800" algn="ctr" defTabSz="130651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Lucida Grande" pitchFamily="-110" charset="0"/>
          <a:ea typeface="Geneva" pitchFamily="-110" charset="0"/>
          <a:cs typeface="Geneva" pitchFamily="-110" charset="0"/>
        </a:defRPr>
      </a:lvl9pPr>
    </p:titleStyle>
    <p:bodyStyle>
      <a:lvl1pPr marL="490538" indent="-490538" algn="l" defTabSz="130651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062038" indent="-40957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  <a:cs typeface="+mn-cs"/>
        </a:defRPr>
      </a:lvl2pPr>
      <a:lvl3pPr marL="1633538" indent="-327025" algn="l" defTabSz="130651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3pPr>
      <a:lvl4pPr marL="2286000" indent="-327025" algn="l" defTabSz="130651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ea typeface="+mn-ea"/>
          <a:cs typeface="+mn-cs"/>
        </a:defRPr>
      </a:lvl4pPr>
      <a:lvl5pPr marL="2938463" indent="-325438" algn="l" defTabSz="1306513" rtl="0" eaLnBrk="0" fontAlgn="base" hangingPunct="0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+mn-ea"/>
          <a:cs typeface="+mn-cs"/>
        </a:defRPr>
      </a:lvl5pPr>
      <a:lvl6pPr marL="33956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+mn-ea"/>
          <a:cs typeface="+mn-cs"/>
        </a:defRPr>
      </a:lvl6pPr>
      <a:lvl7pPr marL="38528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+mn-ea"/>
          <a:cs typeface="+mn-cs"/>
        </a:defRPr>
      </a:lvl7pPr>
      <a:lvl8pPr marL="43100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+mn-ea"/>
          <a:cs typeface="+mn-cs"/>
        </a:defRPr>
      </a:lvl8pPr>
      <a:lvl9pPr marL="4767263" indent="-325438" algn="l" defTabSz="1306513" rtl="0" fontAlgn="base">
        <a:spcBef>
          <a:spcPct val="20000"/>
        </a:spcBef>
        <a:spcAft>
          <a:spcPct val="0"/>
        </a:spcAft>
        <a:buChar char="»"/>
        <a:defRPr sz="2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field-music.com/new-at-springfield-music/press/springfield-music-celebrates-mothers-day-with-instrument-fitting-and-free-flow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namm.org/nammu/promotions/stay-top-mind-holiday-giveaway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96963" y="3657600"/>
            <a:ext cx="12436475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Century Gothic" pitchFamily="34" charset="0"/>
              </a:rPr>
              <a:t>Course Title</a:t>
            </a:r>
          </a:p>
        </p:txBody>
      </p:sp>
      <p:pic>
        <p:nvPicPr>
          <p:cNvPr id="14338" name="Picture 1" descr="SN13_PP_B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00"/>
            <a:ext cx="14630400" cy="818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7200" y="1813679"/>
            <a:ext cx="838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</a:rPr>
              <a:t>How to Plan 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bg1"/>
                </a:solidFill>
              </a:rPr>
              <a:t>Holiday Promotions</a:t>
            </a:r>
            <a:br>
              <a:rPr lang="en-US" sz="6600" dirty="0" smtClean="0">
                <a:solidFill>
                  <a:schemeClr val="bg1"/>
                </a:solidFill>
              </a:rPr>
            </a:br>
            <a:r>
              <a:rPr lang="en-US" sz="6600" dirty="0" smtClean="0">
                <a:solidFill>
                  <a:schemeClr val="bg1"/>
                </a:solidFill>
              </a:rPr>
              <a:t>That 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582174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Panel Discussion</a:t>
            </a:r>
          </a:p>
          <a:p>
            <a:r>
              <a:rPr lang="en-US" sz="3200" i="1" dirty="0" smtClean="0">
                <a:solidFill>
                  <a:schemeClr val="bg1"/>
                </a:solidFill>
              </a:rPr>
              <a:t>Moderated by Danny Rocks</a:t>
            </a:r>
            <a:br>
              <a:rPr lang="en-US" sz="3200" i="1" dirty="0" smtClean="0">
                <a:solidFill>
                  <a:schemeClr val="bg1"/>
                </a:solidFill>
              </a:rPr>
            </a:br>
            <a:r>
              <a:rPr lang="en-US" sz="3200" i="1" dirty="0" smtClean="0">
                <a:solidFill>
                  <a:schemeClr val="bg1"/>
                </a:solidFill>
              </a:rPr>
              <a:t>The Company Rocks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12 Days of Christmas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08738"/>
            <a:ext cx="8619199" cy="412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7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And the Winners are 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00200"/>
            <a:ext cx="33528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981201"/>
            <a:ext cx="2438399" cy="2819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3810000"/>
            <a:ext cx="2968753" cy="4106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7600" y="2391508"/>
            <a:ext cx="30861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1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</a:rPr>
              <a:t>Cinco</a:t>
            </a:r>
            <a:r>
              <a:rPr lang="en-US" sz="4800" dirty="0" smtClean="0">
                <a:solidFill>
                  <a:schemeClr val="bg1"/>
                </a:solidFill>
              </a:rPr>
              <a:t> de Mayo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33" y="1752600"/>
            <a:ext cx="2235054" cy="19428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04" y="1981200"/>
            <a:ext cx="2394700" cy="19809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17" y="4738809"/>
            <a:ext cx="2337683" cy="19523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5714999"/>
            <a:ext cx="2360490" cy="19809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105399"/>
            <a:ext cx="2349087" cy="19428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4137" y="3181590"/>
            <a:ext cx="2326280" cy="1923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48" y="2023694"/>
            <a:ext cx="2394700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What is the one “Take-away” point you want to share with our audience?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6825" y="3653135"/>
            <a:ext cx="125167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 Panelists!</a:t>
            </a:r>
            <a:endParaRPr lang="en-US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75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Meet Our Panelists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81199"/>
            <a:ext cx="60198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Joy Jazz </a:t>
            </a:r>
            <a:r>
              <a:rPr lang="en-US" sz="4800" dirty="0" err="1" smtClean="0"/>
              <a:t>Armento</a:t>
            </a:r>
            <a:endParaRPr lang="en-US" sz="4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281040"/>
            <a:ext cx="4953000" cy="200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Meet Our Panelists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981199"/>
            <a:ext cx="55626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Mitch </a:t>
            </a:r>
            <a:r>
              <a:rPr lang="en-US" sz="4800" dirty="0" err="1" smtClean="0"/>
              <a:t>Brashers</a:t>
            </a:r>
            <a:endParaRPr lang="en-US" sz="48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715000"/>
            <a:ext cx="49530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Question #1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09800"/>
            <a:ext cx="13182600" cy="21236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How do you define a successful Holiday Promotion?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3590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Question #2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09800"/>
            <a:ext cx="13182600" cy="212365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When do you start planning </a:t>
            </a:r>
            <a:br>
              <a:rPr lang="en-US" sz="6600" dirty="0" smtClean="0"/>
            </a:br>
            <a:r>
              <a:rPr lang="en-US" sz="6600" dirty="0" smtClean="0"/>
              <a:t>for your Holiday Promotions?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6268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Holiday Promotions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 smtClean="0"/>
              <a:t>Black Friday Promotion</a:t>
            </a:r>
          </a:p>
          <a:p>
            <a:r>
              <a:rPr lang="en-US" dirty="0" smtClean="0"/>
              <a:t>Moms Rock</a:t>
            </a:r>
          </a:p>
          <a:p>
            <a:r>
              <a:rPr lang="en-US" dirty="0" smtClean="0"/>
              <a:t>“Twelve Days of Christmas” Promotion</a:t>
            </a:r>
          </a:p>
          <a:p>
            <a:r>
              <a:rPr lang="en-US" dirty="0" err="1" smtClean="0"/>
              <a:t>Cinco</a:t>
            </a:r>
            <a:r>
              <a:rPr lang="en-US" dirty="0" smtClean="0"/>
              <a:t> de Mayo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701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Black Friday Promotions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3" y="1905000"/>
            <a:ext cx="3035093" cy="2041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52" y="5055403"/>
            <a:ext cx="3079948" cy="2113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"/>
          <a:stretch/>
        </p:blipFill>
        <p:spPr>
          <a:xfrm>
            <a:off x="4827055" y="2403380"/>
            <a:ext cx="3046057" cy="2123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516800"/>
            <a:ext cx="3109851" cy="210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590800"/>
            <a:ext cx="3094899" cy="21134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5375777"/>
            <a:ext cx="2866298" cy="238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4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Moms Rock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076" y="7010400"/>
            <a:ext cx="1295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3"/>
              </a:rPr>
              <a:t>http://www.springfield-music.com/new-at-springfield-music/press/springfield-music-celebrates-mothers-day-with-instrument-fitting-and-free-flower/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0" t="7651" r="5450" b="5639"/>
          <a:stretch/>
        </p:blipFill>
        <p:spPr>
          <a:xfrm>
            <a:off x="1055076" y="2022230"/>
            <a:ext cx="4818185" cy="47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5334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The 12 Days of Christmas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814799"/>
            <a:ext cx="11177048" cy="56469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7615535"/>
            <a:ext cx="1112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hlinkClick r:id="rId4"/>
              </a:rPr>
              <a:t>http://www.namm.org/nammu/promotions/stay-top-mind-holiday-giveaways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92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Geneva"/>
        <a:cs typeface="Geneva"/>
      </a:majorFont>
      <a:minorFont>
        <a:latin typeface="Century Gothic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Grande" pitchFamily="-110" charset="0"/>
            <a:ea typeface="Geneva" pitchFamily="-110" charset="0"/>
            <a:cs typeface="Geneva" pitchFamily="-110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123</Words>
  <Application>Microsoft Office PowerPoint</Application>
  <PresentationFormat>Custom</PresentationFormat>
  <Paragraphs>39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Course Title</vt:lpstr>
      <vt:lpstr>PowerPoint Presentation</vt:lpstr>
      <vt:lpstr>PowerPoint Presentation</vt:lpstr>
      <vt:lpstr>PowerPoint Presentation</vt:lpstr>
      <vt:lpstr>PowerPoint Presentation</vt:lpstr>
      <vt:lpstr>Specific Holiday Promotions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 Thoughts</vt:lpstr>
      <vt:lpstr>PowerPoint Presentation</vt:lpstr>
    </vt:vector>
  </TitlesOfParts>
  <Company>jonathan moyer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Title</dc:title>
  <dc:creator>jonathan moyer</dc:creator>
  <cp:lastModifiedBy>Danny Rocks</cp:lastModifiedBy>
  <cp:revision>59</cp:revision>
  <dcterms:created xsi:type="dcterms:W3CDTF">2009-10-26T16:46:21Z</dcterms:created>
  <dcterms:modified xsi:type="dcterms:W3CDTF">2013-09-18T19:03:21Z</dcterms:modified>
</cp:coreProperties>
</file>