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1" r:id="rId7"/>
    <p:sldId id="265" r:id="rId8"/>
    <p:sldId id="266" r:id="rId9"/>
    <p:sldId id="267" r:id="rId10"/>
    <p:sldId id="269" r:id="rId11"/>
    <p:sldId id="268" r:id="rId12"/>
    <p:sldId id="270" r:id="rId13"/>
    <p:sldId id="271" r:id="rId14"/>
    <p:sldId id="257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204" autoAdjust="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1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04B23-78AA-4814-852D-A807394342C4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5BC6E56-E66D-426A-8127-585CD4BDADBF}">
      <dgm:prSet phldrT="[Text]"/>
      <dgm:spPr/>
      <dgm:t>
        <a:bodyPr/>
        <a:lstStyle/>
        <a:p>
          <a:r>
            <a:rPr lang="en-US" dirty="0" smtClean="0"/>
            <a:t>Group Lessons</a:t>
          </a:r>
          <a:endParaRPr lang="en-US" dirty="0"/>
        </a:p>
      </dgm:t>
    </dgm:pt>
    <dgm:pt modelId="{1414764D-CE9B-4A3A-9E05-12082C5D4D91}" type="parTrans" cxnId="{09230532-D98B-427E-BAA4-003E2C5DD244}">
      <dgm:prSet/>
      <dgm:spPr/>
      <dgm:t>
        <a:bodyPr/>
        <a:lstStyle/>
        <a:p>
          <a:endParaRPr lang="en-US"/>
        </a:p>
      </dgm:t>
    </dgm:pt>
    <dgm:pt modelId="{4A9DA83C-3CB8-4406-A7C4-1E9FE85C7573}" type="sibTrans" cxnId="{09230532-D98B-427E-BAA4-003E2C5DD244}">
      <dgm:prSet/>
      <dgm:spPr/>
      <dgm:t>
        <a:bodyPr/>
        <a:lstStyle/>
        <a:p>
          <a:endParaRPr lang="en-US"/>
        </a:p>
      </dgm:t>
    </dgm:pt>
    <dgm:pt modelId="{182C50DF-9940-4B24-B76A-E65A2D9A6061}">
      <dgm:prSet phldrT="[Text]"/>
      <dgm:spPr/>
      <dgm:t>
        <a:bodyPr/>
        <a:lstStyle/>
        <a:p>
          <a:r>
            <a:rPr lang="en-US" dirty="0" smtClean="0"/>
            <a:t>How do they run?</a:t>
          </a:r>
          <a:endParaRPr lang="en-US" dirty="0"/>
        </a:p>
      </dgm:t>
    </dgm:pt>
    <dgm:pt modelId="{B38F0EC7-B714-4730-8FC5-88967EE839FA}" type="parTrans" cxnId="{8E9E3B0D-73F6-42F8-9AF8-DA902D019BB1}">
      <dgm:prSet/>
      <dgm:spPr/>
      <dgm:t>
        <a:bodyPr/>
        <a:lstStyle/>
        <a:p>
          <a:endParaRPr lang="en-US"/>
        </a:p>
      </dgm:t>
    </dgm:pt>
    <dgm:pt modelId="{12CFDC7C-1A93-4F78-9CD4-2A5A2F98B813}" type="sibTrans" cxnId="{8E9E3B0D-73F6-42F8-9AF8-DA902D019BB1}">
      <dgm:prSet/>
      <dgm:spPr/>
      <dgm:t>
        <a:bodyPr/>
        <a:lstStyle/>
        <a:p>
          <a:endParaRPr lang="en-US"/>
        </a:p>
      </dgm:t>
    </dgm:pt>
    <dgm:pt modelId="{84CB5A74-4762-4F81-89A8-E07B4341F30A}">
      <dgm:prSet phldrT="[Text]"/>
      <dgm:spPr/>
      <dgm:t>
        <a:bodyPr/>
        <a:lstStyle/>
        <a:p>
          <a:r>
            <a:rPr lang="en-US" dirty="0" smtClean="0"/>
            <a:t>Home School Programs</a:t>
          </a:r>
          <a:endParaRPr lang="en-US" dirty="0"/>
        </a:p>
      </dgm:t>
    </dgm:pt>
    <dgm:pt modelId="{B83E2A8C-3C6F-4B52-ADE2-67466E85180D}" type="parTrans" cxnId="{6390F601-3156-46C3-B556-B8DEA2100580}">
      <dgm:prSet/>
      <dgm:spPr/>
      <dgm:t>
        <a:bodyPr/>
        <a:lstStyle/>
        <a:p>
          <a:endParaRPr lang="en-US"/>
        </a:p>
      </dgm:t>
    </dgm:pt>
    <dgm:pt modelId="{EEB8E944-92CF-4215-A8D2-F744DB8DE655}" type="sibTrans" cxnId="{6390F601-3156-46C3-B556-B8DEA2100580}">
      <dgm:prSet/>
      <dgm:spPr/>
      <dgm:t>
        <a:bodyPr/>
        <a:lstStyle/>
        <a:p>
          <a:endParaRPr lang="en-US"/>
        </a:p>
      </dgm:t>
    </dgm:pt>
    <dgm:pt modelId="{1190A14B-589F-415A-B84E-7ABE1C31FFF2}">
      <dgm:prSet phldrT="[Text]"/>
      <dgm:spPr/>
      <dgm:t>
        <a:bodyPr/>
        <a:lstStyle/>
        <a:p>
          <a:r>
            <a:rPr lang="en-US" dirty="0" smtClean="0"/>
            <a:t>Are they profitable for you?</a:t>
          </a:r>
          <a:endParaRPr lang="en-US" dirty="0"/>
        </a:p>
      </dgm:t>
    </dgm:pt>
    <dgm:pt modelId="{441288EC-CDA5-4C9A-97F2-D3ABE2A8E6F9}" type="parTrans" cxnId="{048BBBDF-31A6-4DF6-B3B2-9F4E144E79D1}">
      <dgm:prSet/>
      <dgm:spPr/>
      <dgm:t>
        <a:bodyPr/>
        <a:lstStyle/>
        <a:p>
          <a:endParaRPr lang="en-US"/>
        </a:p>
      </dgm:t>
    </dgm:pt>
    <dgm:pt modelId="{B350EEBB-92AC-4969-B1ED-BCA3DD083880}" type="sibTrans" cxnId="{048BBBDF-31A6-4DF6-B3B2-9F4E144E79D1}">
      <dgm:prSet/>
      <dgm:spPr/>
      <dgm:t>
        <a:bodyPr/>
        <a:lstStyle/>
        <a:p>
          <a:endParaRPr lang="en-US"/>
        </a:p>
      </dgm:t>
    </dgm:pt>
    <dgm:pt modelId="{1298AD2A-85A5-4966-B01B-84123915900A}" type="pres">
      <dgm:prSet presAssocID="{1FB04B23-78AA-4814-852D-A807394342C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C2BB70-A9D6-4AB7-88CE-40FF7FC41B61}" type="pres">
      <dgm:prSet presAssocID="{A5BC6E56-E66D-426A-8127-585CD4BDADBF}" presName="root" presStyleCnt="0"/>
      <dgm:spPr/>
    </dgm:pt>
    <dgm:pt modelId="{2327F0D0-A226-46EA-BDF8-D98940FC6904}" type="pres">
      <dgm:prSet presAssocID="{A5BC6E56-E66D-426A-8127-585CD4BDADBF}" presName="rootComposite" presStyleCnt="0"/>
      <dgm:spPr/>
    </dgm:pt>
    <dgm:pt modelId="{824E4225-0A5F-41A3-9178-6B586CCF2E66}" type="pres">
      <dgm:prSet presAssocID="{A5BC6E56-E66D-426A-8127-585CD4BDADBF}" presName="rootText" presStyleLbl="node1" presStyleIdx="0" presStyleCnt="2"/>
      <dgm:spPr/>
      <dgm:t>
        <a:bodyPr/>
        <a:lstStyle/>
        <a:p>
          <a:endParaRPr lang="en-US"/>
        </a:p>
      </dgm:t>
    </dgm:pt>
    <dgm:pt modelId="{BC7E9FFF-BA71-4CFD-B93C-1F3FCB46A855}" type="pres">
      <dgm:prSet presAssocID="{A5BC6E56-E66D-426A-8127-585CD4BDADBF}" presName="rootConnector" presStyleLbl="node1" presStyleIdx="0" presStyleCnt="2"/>
      <dgm:spPr/>
      <dgm:t>
        <a:bodyPr/>
        <a:lstStyle/>
        <a:p>
          <a:endParaRPr lang="en-US"/>
        </a:p>
      </dgm:t>
    </dgm:pt>
    <dgm:pt modelId="{1FCCD4D7-58AF-4966-8D73-BAAB7766DFBC}" type="pres">
      <dgm:prSet presAssocID="{A5BC6E56-E66D-426A-8127-585CD4BDADBF}" presName="childShape" presStyleCnt="0"/>
      <dgm:spPr/>
    </dgm:pt>
    <dgm:pt modelId="{8C175D0B-7727-4566-9D80-CAB736E966E3}" type="pres">
      <dgm:prSet presAssocID="{B38F0EC7-B714-4730-8FC5-88967EE839FA}" presName="Name13" presStyleLbl="parChTrans1D2" presStyleIdx="0" presStyleCnt="2"/>
      <dgm:spPr/>
      <dgm:t>
        <a:bodyPr/>
        <a:lstStyle/>
        <a:p>
          <a:endParaRPr lang="en-US"/>
        </a:p>
      </dgm:t>
    </dgm:pt>
    <dgm:pt modelId="{CEC991F1-61D5-4781-9227-D5AD1FC656F3}" type="pres">
      <dgm:prSet presAssocID="{182C50DF-9940-4B24-B76A-E65A2D9A6061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C81C5-E1EA-4B49-985D-431DA48A3896}" type="pres">
      <dgm:prSet presAssocID="{84CB5A74-4762-4F81-89A8-E07B4341F30A}" presName="root" presStyleCnt="0"/>
      <dgm:spPr/>
    </dgm:pt>
    <dgm:pt modelId="{283BA614-F6D1-4E60-8F42-DB8CBDE09A83}" type="pres">
      <dgm:prSet presAssocID="{84CB5A74-4762-4F81-89A8-E07B4341F30A}" presName="rootComposite" presStyleCnt="0"/>
      <dgm:spPr/>
    </dgm:pt>
    <dgm:pt modelId="{A214E47D-B241-4003-9AA0-EAE8555589C3}" type="pres">
      <dgm:prSet presAssocID="{84CB5A74-4762-4F81-89A8-E07B4341F30A}" presName="rootText" presStyleLbl="node1" presStyleIdx="1" presStyleCnt="2"/>
      <dgm:spPr/>
      <dgm:t>
        <a:bodyPr/>
        <a:lstStyle/>
        <a:p>
          <a:endParaRPr lang="en-US"/>
        </a:p>
      </dgm:t>
    </dgm:pt>
    <dgm:pt modelId="{2B146F76-BF53-46BE-8C72-E0E0CA26D220}" type="pres">
      <dgm:prSet presAssocID="{84CB5A74-4762-4F81-89A8-E07B4341F30A}" presName="rootConnector" presStyleLbl="node1" presStyleIdx="1" presStyleCnt="2"/>
      <dgm:spPr/>
      <dgm:t>
        <a:bodyPr/>
        <a:lstStyle/>
        <a:p>
          <a:endParaRPr lang="en-US"/>
        </a:p>
      </dgm:t>
    </dgm:pt>
    <dgm:pt modelId="{54842BA9-BB19-4E5F-A552-C7208DE4EB7C}" type="pres">
      <dgm:prSet presAssocID="{84CB5A74-4762-4F81-89A8-E07B4341F30A}" presName="childShape" presStyleCnt="0"/>
      <dgm:spPr/>
    </dgm:pt>
    <dgm:pt modelId="{7F4D7F8D-048E-40BD-A924-C6B4677AF44F}" type="pres">
      <dgm:prSet presAssocID="{441288EC-CDA5-4C9A-97F2-D3ABE2A8E6F9}" presName="Name13" presStyleLbl="parChTrans1D2" presStyleIdx="1" presStyleCnt="2"/>
      <dgm:spPr/>
      <dgm:t>
        <a:bodyPr/>
        <a:lstStyle/>
        <a:p>
          <a:endParaRPr lang="en-US"/>
        </a:p>
      </dgm:t>
    </dgm:pt>
    <dgm:pt modelId="{37DC5B58-F32A-42F8-837E-23631C391F9D}" type="pres">
      <dgm:prSet presAssocID="{1190A14B-589F-415A-B84E-7ABE1C31FFF2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877A98-1762-44DF-9066-643AD0876732}" type="presOf" srcId="{84CB5A74-4762-4F81-89A8-E07B4341F30A}" destId="{2B146F76-BF53-46BE-8C72-E0E0CA26D220}" srcOrd="1" destOrd="0" presId="urn:microsoft.com/office/officeart/2005/8/layout/hierarchy3"/>
    <dgm:cxn modelId="{32F7F713-4897-4EE6-B6B7-53AB87BEA49B}" type="presOf" srcId="{A5BC6E56-E66D-426A-8127-585CD4BDADBF}" destId="{BC7E9FFF-BA71-4CFD-B93C-1F3FCB46A855}" srcOrd="1" destOrd="0" presId="urn:microsoft.com/office/officeart/2005/8/layout/hierarchy3"/>
    <dgm:cxn modelId="{5C65B642-F4E8-4856-B861-5A5181A2A90E}" type="presOf" srcId="{84CB5A74-4762-4F81-89A8-E07B4341F30A}" destId="{A214E47D-B241-4003-9AA0-EAE8555589C3}" srcOrd="0" destOrd="0" presId="urn:microsoft.com/office/officeart/2005/8/layout/hierarchy3"/>
    <dgm:cxn modelId="{0F57BE39-3275-412E-857E-C1736EDB84E1}" type="presOf" srcId="{A5BC6E56-E66D-426A-8127-585CD4BDADBF}" destId="{824E4225-0A5F-41A3-9178-6B586CCF2E66}" srcOrd="0" destOrd="0" presId="urn:microsoft.com/office/officeart/2005/8/layout/hierarchy3"/>
    <dgm:cxn modelId="{8E9E3B0D-73F6-42F8-9AF8-DA902D019BB1}" srcId="{A5BC6E56-E66D-426A-8127-585CD4BDADBF}" destId="{182C50DF-9940-4B24-B76A-E65A2D9A6061}" srcOrd="0" destOrd="0" parTransId="{B38F0EC7-B714-4730-8FC5-88967EE839FA}" sibTransId="{12CFDC7C-1A93-4F78-9CD4-2A5A2F98B813}"/>
    <dgm:cxn modelId="{6390F601-3156-46C3-B556-B8DEA2100580}" srcId="{1FB04B23-78AA-4814-852D-A807394342C4}" destId="{84CB5A74-4762-4F81-89A8-E07B4341F30A}" srcOrd="1" destOrd="0" parTransId="{B83E2A8C-3C6F-4B52-ADE2-67466E85180D}" sibTransId="{EEB8E944-92CF-4215-A8D2-F744DB8DE655}"/>
    <dgm:cxn modelId="{4021BBE0-AF35-4856-BAFE-D997127138AA}" type="presOf" srcId="{1190A14B-589F-415A-B84E-7ABE1C31FFF2}" destId="{37DC5B58-F32A-42F8-837E-23631C391F9D}" srcOrd="0" destOrd="0" presId="urn:microsoft.com/office/officeart/2005/8/layout/hierarchy3"/>
    <dgm:cxn modelId="{3B9A1BF0-C40B-4079-B790-040145896C47}" type="presOf" srcId="{B38F0EC7-B714-4730-8FC5-88967EE839FA}" destId="{8C175D0B-7727-4566-9D80-CAB736E966E3}" srcOrd="0" destOrd="0" presId="urn:microsoft.com/office/officeart/2005/8/layout/hierarchy3"/>
    <dgm:cxn modelId="{09230532-D98B-427E-BAA4-003E2C5DD244}" srcId="{1FB04B23-78AA-4814-852D-A807394342C4}" destId="{A5BC6E56-E66D-426A-8127-585CD4BDADBF}" srcOrd="0" destOrd="0" parTransId="{1414764D-CE9B-4A3A-9E05-12082C5D4D91}" sibTransId="{4A9DA83C-3CB8-4406-A7C4-1E9FE85C7573}"/>
    <dgm:cxn modelId="{048BBBDF-31A6-4DF6-B3B2-9F4E144E79D1}" srcId="{84CB5A74-4762-4F81-89A8-E07B4341F30A}" destId="{1190A14B-589F-415A-B84E-7ABE1C31FFF2}" srcOrd="0" destOrd="0" parTransId="{441288EC-CDA5-4C9A-97F2-D3ABE2A8E6F9}" sibTransId="{B350EEBB-92AC-4969-B1ED-BCA3DD083880}"/>
    <dgm:cxn modelId="{F9087D98-F824-44BA-976B-9B6460EF49B7}" type="presOf" srcId="{182C50DF-9940-4B24-B76A-E65A2D9A6061}" destId="{CEC991F1-61D5-4781-9227-D5AD1FC656F3}" srcOrd="0" destOrd="0" presId="urn:microsoft.com/office/officeart/2005/8/layout/hierarchy3"/>
    <dgm:cxn modelId="{253D673D-E204-4873-A71A-0A2088089101}" type="presOf" srcId="{441288EC-CDA5-4C9A-97F2-D3ABE2A8E6F9}" destId="{7F4D7F8D-048E-40BD-A924-C6B4677AF44F}" srcOrd="0" destOrd="0" presId="urn:microsoft.com/office/officeart/2005/8/layout/hierarchy3"/>
    <dgm:cxn modelId="{83CA201E-AB01-49CA-A7C5-80CFD0D1D21B}" type="presOf" srcId="{1FB04B23-78AA-4814-852D-A807394342C4}" destId="{1298AD2A-85A5-4966-B01B-84123915900A}" srcOrd="0" destOrd="0" presId="urn:microsoft.com/office/officeart/2005/8/layout/hierarchy3"/>
    <dgm:cxn modelId="{A5F2E73A-79EA-4FAA-B4B5-9CDC781FE540}" type="presParOf" srcId="{1298AD2A-85A5-4966-B01B-84123915900A}" destId="{2DC2BB70-A9D6-4AB7-88CE-40FF7FC41B61}" srcOrd="0" destOrd="0" presId="urn:microsoft.com/office/officeart/2005/8/layout/hierarchy3"/>
    <dgm:cxn modelId="{50DED14C-7BB5-4AD5-A925-E9987C9D5A53}" type="presParOf" srcId="{2DC2BB70-A9D6-4AB7-88CE-40FF7FC41B61}" destId="{2327F0D0-A226-46EA-BDF8-D98940FC6904}" srcOrd="0" destOrd="0" presId="urn:microsoft.com/office/officeart/2005/8/layout/hierarchy3"/>
    <dgm:cxn modelId="{D2232F56-5CBE-4381-879A-ADB21942D8F3}" type="presParOf" srcId="{2327F0D0-A226-46EA-BDF8-D98940FC6904}" destId="{824E4225-0A5F-41A3-9178-6B586CCF2E66}" srcOrd="0" destOrd="0" presId="urn:microsoft.com/office/officeart/2005/8/layout/hierarchy3"/>
    <dgm:cxn modelId="{B29AE340-9947-4C82-9D3F-A2746C62007D}" type="presParOf" srcId="{2327F0D0-A226-46EA-BDF8-D98940FC6904}" destId="{BC7E9FFF-BA71-4CFD-B93C-1F3FCB46A855}" srcOrd="1" destOrd="0" presId="urn:microsoft.com/office/officeart/2005/8/layout/hierarchy3"/>
    <dgm:cxn modelId="{A4E9754E-7902-4196-AAEE-B08C42B9A99E}" type="presParOf" srcId="{2DC2BB70-A9D6-4AB7-88CE-40FF7FC41B61}" destId="{1FCCD4D7-58AF-4966-8D73-BAAB7766DFBC}" srcOrd="1" destOrd="0" presId="urn:microsoft.com/office/officeart/2005/8/layout/hierarchy3"/>
    <dgm:cxn modelId="{7A416F02-FFF9-4BEE-B93A-C8915C9378F9}" type="presParOf" srcId="{1FCCD4D7-58AF-4966-8D73-BAAB7766DFBC}" destId="{8C175D0B-7727-4566-9D80-CAB736E966E3}" srcOrd="0" destOrd="0" presId="urn:microsoft.com/office/officeart/2005/8/layout/hierarchy3"/>
    <dgm:cxn modelId="{6E0735BB-D1AA-4084-B40D-E932CEFD2C11}" type="presParOf" srcId="{1FCCD4D7-58AF-4966-8D73-BAAB7766DFBC}" destId="{CEC991F1-61D5-4781-9227-D5AD1FC656F3}" srcOrd="1" destOrd="0" presId="urn:microsoft.com/office/officeart/2005/8/layout/hierarchy3"/>
    <dgm:cxn modelId="{80E4BD3B-D37F-4C41-B022-30C8797F54CD}" type="presParOf" srcId="{1298AD2A-85A5-4966-B01B-84123915900A}" destId="{508C81C5-E1EA-4B49-985D-431DA48A3896}" srcOrd="1" destOrd="0" presId="urn:microsoft.com/office/officeart/2005/8/layout/hierarchy3"/>
    <dgm:cxn modelId="{D73B2912-5F35-4BEB-9031-6C7A4E4F49CA}" type="presParOf" srcId="{508C81C5-E1EA-4B49-985D-431DA48A3896}" destId="{283BA614-F6D1-4E60-8F42-DB8CBDE09A83}" srcOrd="0" destOrd="0" presId="urn:microsoft.com/office/officeart/2005/8/layout/hierarchy3"/>
    <dgm:cxn modelId="{DD734AB7-09FF-4F40-A584-FB5FF4B6DFF1}" type="presParOf" srcId="{283BA614-F6D1-4E60-8F42-DB8CBDE09A83}" destId="{A214E47D-B241-4003-9AA0-EAE8555589C3}" srcOrd="0" destOrd="0" presId="urn:microsoft.com/office/officeart/2005/8/layout/hierarchy3"/>
    <dgm:cxn modelId="{5D1F375F-2D5B-45AF-AFC7-36E319A57D08}" type="presParOf" srcId="{283BA614-F6D1-4E60-8F42-DB8CBDE09A83}" destId="{2B146F76-BF53-46BE-8C72-E0E0CA26D220}" srcOrd="1" destOrd="0" presId="urn:microsoft.com/office/officeart/2005/8/layout/hierarchy3"/>
    <dgm:cxn modelId="{C8951373-81D6-43EF-A184-C7A52B8B57E0}" type="presParOf" srcId="{508C81C5-E1EA-4B49-985D-431DA48A3896}" destId="{54842BA9-BB19-4E5F-A552-C7208DE4EB7C}" srcOrd="1" destOrd="0" presId="urn:microsoft.com/office/officeart/2005/8/layout/hierarchy3"/>
    <dgm:cxn modelId="{427B5EED-43D9-49F5-A17C-651EB3B8DD94}" type="presParOf" srcId="{54842BA9-BB19-4E5F-A552-C7208DE4EB7C}" destId="{7F4D7F8D-048E-40BD-A924-C6B4677AF44F}" srcOrd="0" destOrd="0" presId="urn:microsoft.com/office/officeart/2005/8/layout/hierarchy3"/>
    <dgm:cxn modelId="{D85A123A-621C-4CF3-B4DF-E9F4F74C5D15}" type="presParOf" srcId="{54842BA9-BB19-4E5F-A552-C7208DE4EB7C}" destId="{37DC5B58-F32A-42F8-837E-23631C391F9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B04B23-78AA-4814-852D-A807394342C4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5BC6E56-E66D-426A-8127-585CD4BDADBF}">
      <dgm:prSet phldrT="[Text]"/>
      <dgm:spPr/>
      <dgm:t>
        <a:bodyPr/>
        <a:lstStyle/>
        <a:p>
          <a:r>
            <a:rPr lang="en-US" dirty="0" smtClean="0"/>
            <a:t>Who Does the Hiring?</a:t>
          </a:r>
          <a:endParaRPr lang="en-US" dirty="0"/>
        </a:p>
      </dgm:t>
    </dgm:pt>
    <dgm:pt modelId="{1414764D-CE9B-4A3A-9E05-12082C5D4D91}" type="parTrans" cxnId="{09230532-D98B-427E-BAA4-003E2C5DD244}">
      <dgm:prSet/>
      <dgm:spPr/>
      <dgm:t>
        <a:bodyPr/>
        <a:lstStyle/>
        <a:p>
          <a:endParaRPr lang="en-US"/>
        </a:p>
      </dgm:t>
    </dgm:pt>
    <dgm:pt modelId="{4A9DA83C-3CB8-4406-A7C4-1E9FE85C7573}" type="sibTrans" cxnId="{09230532-D98B-427E-BAA4-003E2C5DD244}">
      <dgm:prSet/>
      <dgm:spPr/>
      <dgm:t>
        <a:bodyPr/>
        <a:lstStyle/>
        <a:p>
          <a:endParaRPr lang="en-US"/>
        </a:p>
      </dgm:t>
    </dgm:pt>
    <dgm:pt modelId="{182C50DF-9940-4B24-B76A-E65A2D9A6061}">
      <dgm:prSet phldrT="[Text]"/>
      <dgm:spPr/>
      <dgm:t>
        <a:bodyPr/>
        <a:lstStyle/>
        <a:p>
          <a:r>
            <a:rPr lang="en-US" dirty="0" smtClean="0"/>
            <a:t>What “key traits” do you look for in the interview?</a:t>
          </a:r>
          <a:endParaRPr lang="en-US" dirty="0"/>
        </a:p>
      </dgm:t>
    </dgm:pt>
    <dgm:pt modelId="{B38F0EC7-B714-4730-8FC5-88967EE839FA}" type="parTrans" cxnId="{8E9E3B0D-73F6-42F8-9AF8-DA902D019BB1}">
      <dgm:prSet/>
      <dgm:spPr/>
      <dgm:t>
        <a:bodyPr/>
        <a:lstStyle/>
        <a:p>
          <a:endParaRPr lang="en-US"/>
        </a:p>
      </dgm:t>
    </dgm:pt>
    <dgm:pt modelId="{12CFDC7C-1A93-4F78-9CD4-2A5A2F98B813}" type="sibTrans" cxnId="{8E9E3B0D-73F6-42F8-9AF8-DA902D019BB1}">
      <dgm:prSet/>
      <dgm:spPr/>
      <dgm:t>
        <a:bodyPr/>
        <a:lstStyle/>
        <a:p>
          <a:endParaRPr lang="en-US"/>
        </a:p>
      </dgm:t>
    </dgm:pt>
    <dgm:pt modelId="{84CB5A74-4762-4F81-89A8-E07B4341F30A}">
      <dgm:prSet phldrT="[Text]"/>
      <dgm:spPr/>
      <dgm:t>
        <a:bodyPr/>
        <a:lstStyle/>
        <a:p>
          <a:r>
            <a:rPr lang="en-US" dirty="0" smtClean="0"/>
            <a:t>How Do You Deal with Teachers when they “push back?”</a:t>
          </a:r>
          <a:endParaRPr lang="en-US" dirty="0"/>
        </a:p>
      </dgm:t>
    </dgm:pt>
    <dgm:pt modelId="{B83E2A8C-3C6F-4B52-ADE2-67466E85180D}" type="parTrans" cxnId="{6390F601-3156-46C3-B556-B8DEA2100580}">
      <dgm:prSet/>
      <dgm:spPr/>
      <dgm:t>
        <a:bodyPr/>
        <a:lstStyle/>
        <a:p>
          <a:endParaRPr lang="en-US"/>
        </a:p>
      </dgm:t>
    </dgm:pt>
    <dgm:pt modelId="{EEB8E944-92CF-4215-A8D2-F744DB8DE655}" type="sibTrans" cxnId="{6390F601-3156-46C3-B556-B8DEA2100580}">
      <dgm:prSet/>
      <dgm:spPr/>
      <dgm:t>
        <a:bodyPr/>
        <a:lstStyle/>
        <a:p>
          <a:endParaRPr lang="en-US"/>
        </a:p>
      </dgm:t>
    </dgm:pt>
    <dgm:pt modelId="{1190A14B-589F-415A-B84E-7ABE1C31FFF2}">
      <dgm:prSet phldrT="[Text]"/>
      <dgm:spPr/>
      <dgm:t>
        <a:bodyPr/>
        <a:lstStyle/>
        <a:p>
          <a:r>
            <a:rPr lang="en-US" dirty="0" smtClean="0"/>
            <a:t>How do you protect the customer, teacher &amp; your store?</a:t>
          </a:r>
          <a:endParaRPr lang="en-US" dirty="0"/>
        </a:p>
      </dgm:t>
    </dgm:pt>
    <dgm:pt modelId="{441288EC-CDA5-4C9A-97F2-D3ABE2A8E6F9}" type="parTrans" cxnId="{048BBBDF-31A6-4DF6-B3B2-9F4E144E79D1}">
      <dgm:prSet/>
      <dgm:spPr/>
      <dgm:t>
        <a:bodyPr/>
        <a:lstStyle/>
        <a:p>
          <a:endParaRPr lang="en-US"/>
        </a:p>
      </dgm:t>
    </dgm:pt>
    <dgm:pt modelId="{B350EEBB-92AC-4969-B1ED-BCA3DD083880}" type="sibTrans" cxnId="{048BBBDF-31A6-4DF6-B3B2-9F4E144E79D1}">
      <dgm:prSet/>
      <dgm:spPr/>
      <dgm:t>
        <a:bodyPr/>
        <a:lstStyle/>
        <a:p>
          <a:endParaRPr lang="en-US"/>
        </a:p>
      </dgm:t>
    </dgm:pt>
    <dgm:pt modelId="{1298AD2A-85A5-4966-B01B-84123915900A}" type="pres">
      <dgm:prSet presAssocID="{1FB04B23-78AA-4814-852D-A807394342C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C2BB70-A9D6-4AB7-88CE-40FF7FC41B61}" type="pres">
      <dgm:prSet presAssocID="{A5BC6E56-E66D-426A-8127-585CD4BDADBF}" presName="root" presStyleCnt="0"/>
      <dgm:spPr/>
    </dgm:pt>
    <dgm:pt modelId="{2327F0D0-A226-46EA-BDF8-D98940FC6904}" type="pres">
      <dgm:prSet presAssocID="{A5BC6E56-E66D-426A-8127-585CD4BDADBF}" presName="rootComposite" presStyleCnt="0"/>
      <dgm:spPr/>
    </dgm:pt>
    <dgm:pt modelId="{824E4225-0A5F-41A3-9178-6B586CCF2E66}" type="pres">
      <dgm:prSet presAssocID="{A5BC6E56-E66D-426A-8127-585CD4BDADBF}" presName="rootText" presStyleLbl="node1" presStyleIdx="0" presStyleCnt="2"/>
      <dgm:spPr/>
      <dgm:t>
        <a:bodyPr/>
        <a:lstStyle/>
        <a:p>
          <a:endParaRPr lang="en-US"/>
        </a:p>
      </dgm:t>
    </dgm:pt>
    <dgm:pt modelId="{BC7E9FFF-BA71-4CFD-B93C-1F3FCB46A855}" type="pres">
      <dgm:prSet presAssocID="{A5BC6E56-E66D-426A-8127-585CD4BDADBF}" presName="rootConnector" presStyleLbl="node1" presStyleIdx="0" presStyleCnt="2"/>
      <dgm:spPr/>
      <dgm:t>
        <a:bodyPr/>
        <a:lstStyle/>
        <a:p>
          <a:endParaRPr lang="en-US"/>
        </a:p>
      </dgm:t>
    </dgm:pt>
    <dgm:pt modelId="{1FCCD4D7-58AF-4966-8D73-BAAB7766DFBC}" type="pres">
      <dgm:prSet presAssocID="{A5BC6E56-E66D-426A-8127-585CD4BDADBF}" presName="childShape" presStyleCnt="0"/>
      <dgm:spPr/>
    </dgm:pt>
    <dgm:pt modelId="{8C175D0B-7727-4566-9D80-CAB736E966E3}" type="pres">
      <dgm:prSet presAssocID="{B38F0EC7-B714-4730-8FC5-88967EE839FA}" presName="Name13" presStyleLbl="parChTrans1D2" presStyleIdx="0" presStyleCnt="2"/>
      <dgm:spPr/>
      <dgm:t>
        <a:bodyPr/>
        <a:lstStyle/>
        <a:p>
          <a:endParaRPr lang="en-US"/>
        </a:p>
      </dgm:t>
    </dgm:pt>
    <dgm:pt modelId="{CEC991F1-61D5-4781-9227-D5AD1FC656F3}" type="pres">
      <dgm:prSet presAssocID="{182C50DF-9940-4B24-B76A-E65A2D9A6061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C81C5-E1EA-4B49-985D-431DA48A3896}" type="pres">
      <dgm:prSet presAssocID="{84CB5A74-4762-4F81-89A8-E07B4341F30A}" presName="root" presStyleCnt="0"/>
      <dgm:spPr/>
    </dgm:pt>
    <dgm:pt modelId="{283BA614-F6D1-4E60-8F42-DB8CBDE09A83}" type="pres">
      <dgm:prSet presAssocID="{84CB5A74-4762-4F81-89A8-E07B4341F30A}" presName="rootComposite" presStyleCnt="0"/>
      <dgm:spPr/>
    </dgm:pt>
    <dgm:pt modelId="{A214E47D-B241-4003-9AA0-EAE8555589C3}" type="pres">
      <dgm:prSet presAssocID="{84CB5A74-4762-4F81-89A8-E07B4341F30A}" presName="rootText" presStyleLbl="node1" presStyleIdx="1" presStyleCnt="2"/>
      <dgm:spPr/>
      <dgm:t>
        <a:bodyPr/>
        <a:lstStyle/>
        <a:p>
          <a:endParaRPr lang="en-US"/>
        </a:p>
      </dgm:t>
    </dgm:pt>
    <dgm:pt modelId="{2B146F76-BF53-46BE-8C72-E0E0CA26D220}" type="pres">
      <dgm:prSet presAssocID="{84CB5A74-4762-4F81-89A8-E07B4341F30A}" presName="rootConnector" presStyleLbl="node1" presStyleIdx="1" presStyleCnt="2"/>
      <dgm:spPr/>
      <dgm:t>
        <a:bodyPr/>
        <a:lstStyle/>
        <a:p>
          <a:endParaRPr lang="en-US"/>
        </a:p>
      </dgm:t>
    </dgm:pt>
    <dgm:pt modelId="{54842BA9-BB19-4E5F-A552-C7208DE4EB7C}" type="pres">
      <dgm:prSet presAssocID="{84CB5A74-4762-4F81-89A8-E07B4341F30A}" presName="childShape" presStyleCnt="0"/>
      <dgm:spPr/>
    </dgm:pt>
    <dgm:pt modelId="{7F4D7F8D-048E-40BD-A924-C6B4677AF44F}" type="pres">
      <dgm:prSet presAssocID="{441288EC-CDA5-4C9A-97F2-D3ABE2A8E6F9}" presName="Name13" presStyleLbl="parChTrans1D2" presStyleIdx="1" presStyleCnt="2"/>
      <dgm:spPr/>
      <dgm:t>
        <a:bodyPr/>
        <a:lstStyle/>
        <a:p>
          <a:endParaRPr lang="en-US"/>
        </a:p>
      </dgm:t>
    </dgm:pt>
    <dgm:pt modelId="{37DC5B58-F32A-42F8-837E-23631C391F9D}" type="pres">
      <dgm:prSet presAssocID="{1190A14B-589F-415A-B84E-7ABE1C31FFF2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E8C3986-9BEE-4DCE-ADE7-5E6E663B46F1}" type="presOf" srcId="{84CB5A74-4762-4F81-89A8-E07B4341F30A}" destId="{A214E47D-B241-4003-9AA0-EAE8555589C3}" srcOrd="0" destOrd="0" presId="urn:microsoft.com/office/officeart/2005/8/layout/hierarchy3"/>
    <dgm:cxn modelId="{50096933-75F5-4064-A930-24603E5C3EC6}" type="presOf" srcId="{1190A14B-589F-415A-B84E-7ABE1C31FFF2}" destId="{37DC5B58-F32A-42F8-837E-23631C391F9D}" srcOrd="0" destOrd="0" presId="urn:microsoft.com/office/officeart/2005/8/layout/hierarchy3"/>
    <dgm:cxn modelId="{BFDFCD74-2529-4CC4-8651-F7EDA0079BC0}" type="presOf" srcId="{441288EC-CDA5-4C9A-97F2-D3ABE2A8E6F9}" destId="{7F4D7F8D-048E-40BD-A924-C6B4677AF44F}" srcOrd="0" destOrd="0" presId="urn:microsoft.com/office/officeart/2005/8/layout/hierarchy3"/>
    <dgm:cxn modelId="{EB0AF671-1A11-4677-8E92-048575CB1897}" type="presOf" srcId="{A5BC6E56-E66D-426A-8127-585CD4BDADBF}" destId="{BC7E9FFF-BA71-4CFD-B93C-1F3FCB46A855}" srcOrd="1" destOrd="0" presId="urn:microsoft.com/office/officeart/2005/8/layout/hierarchy3"/>
    <dgm:cxn modelId="{5FA909CE-C0D4-40A2-B6DE-EF39B4592A89}" type="presOf" srcId="{84CB5A74-4762-4F81-89A8-E07B4341F30A}" destId="{2B146F76-BF53-46BE-8C72-E0E0CA26D220}" srcOrd="1" destOrd="0" presId="urn:microsoft.com/office/officeart/2005/8/layout/hierarchy3"/>
    <dgm:cxn modelId="{09230532-D98B-427E-BAA4-003E2C5DD244}" srcId="{1FB04B23-78AA-4814-852D-A807394342C4}" destId="{A5BC6E56-E66D-426A-8127-585CD4BDADBF}" srcOrd="0" destOrd="0" parTransId="{1414764D-CE9B-4A3A-9E05-12082C5D4D91}" sibTransId="{4A9DA83C-3CB8-4406-A7C4-1E9FE85C7573}"/>
    <dgm:cxn modelId="{6390F601-3156-46C3-B556-B8DEA2100580}" srcId="{1FB04B23-78AA-4814-852D-A807394342C4}" destId="{84CB5A74-4762-4F81-89A8-E07B4341F30A}" srcOrd="1" destOrd="0" parTransId="{B83E2A8C-3C6F-4B52-ADE2-67466E85180D}" sibTransId="{EEB8E944-92CF-4215-A8D2-F744DB8DE655}"/>
    <dgm:cxn modelId="{73144CF4-FE81-4090-BA04-15BD90A32285}" type="presOf" srcId="{A5BC6E56-E66D-426A-8127-585CD4BDADBF}" destId="{824E4225-0A5F-41A3-9178-6B586CCF2E66}" srcOrd="0" destOrd="0" presId="urn:microsoft.com/office/officeart/2005/8/layout/hierarchy3"/>
    <dgm:cxn modelId="{70182B60-1642-4FBD-B588-AAE3C4132AAA}" type="presOf" srcId="{B38F0EC7-B714-4730-8FC5-88967EE839FA}" destId="{8C175D0B-7727-4566-9D80-CAB736E966E3}" srcOrd="0" destOrd="0" presId="urn:microsoft.com/office/officeart/2005/8/layout/hierarchy3"/>
    <dgm:cxn modelId="{048BBBDF-31A6-4DF6-B3B2-9F4E144E79D1}" srcId="{84CB5A74-4762-4F81-89A8-E07B4341F30A}" destId="{1190A14B-589F-415A-B84E-7ABE1C31FFF2}" srcOrd="0" destOrd="0" parTransId="{441288EC-CDA5-4C9A-97F2-D3ABE2A8E6F9}" sibTransId="{B350EEBB-92AC-4969-B1ED-BCA3DD083880}"/>
    <dgm:cxn modelId="{8E9E3B0D-73F6-42F8-9AF8-DA902D019BB1}" srcId="{A5BC6E56-E66D-426A-8127-585CD4BDADBF}" destId="{182C50DF-9940-4B24-B76A-E65A2D9A6061}" srcOrd="0" destOrd="0" parTransId="{B38F0EC7-B714-4730-8FC5-88967EE839FA}" sibTransId="{12CFDC7C-1A93-4F78-9CD4-2A5A2F98B813}"/>
    <dgm:cxn modelId="{1A2C0BB2-98F3-4915-AEF2-AFE94F6F2A41}" type="presOf" srcId="{1FB04B23-78AA-4814-852D-A807394342C4}" destId="{1298AD2A-85A5-4966-B01B-84123915900A}" srcOrd="0" destOrd="0" presId="urn:microsoft.com/office/officeart/2005/8/layout/hierarchy3"/>
    <dgm:cxn modelId="{FD452E48-F613-4F00-8474-91CCA122E69B}" type="presOf" srcId="{182C50DF-9940-4B24-B76A-E65A2D9A6061}" destId="{CEC991F1-61D5-4781-9227-D5AD1FC656F3}" srcOrd="0" destOrd="0" presId="urn:microsoft.com/office/officeart/2005/8/layout/hierarchy3"/>
    <dgm:cxn modelId="{D2737CA4-CB4D-4977-BD26-8057FCAE9975}" type="presParOf" srcId="{1298AD2A-85A5-4966-B01B-84123915900A}" destId="{2DC2BB70-A9D6-4AB7-88CE-40FF7FC41B61}" srcOrd="0" destOrd="0" presId="urn:microsoft.com/office/officeart/2005/8/layout/hierarchy3"/>
    <dgm:cxn modelId="{A9FE4EF6-7BA5-4DE5-BFA3-717286AC8B6F}" type="presParOf" srcId="{2DC2BB70-A9D6-4AB7-88CE-40FF7FC41B61}" destId="{2327F0D0-A226-46EA-BDF8-D98940FC6904}" srcOrd="0" destOrd="0" presId="urn:microsoft.com/office/officeart/2005/8/layout/hierarchy3"/>
    <dgm:cxn modelId="{DEE3D0AA-92C5-4416-A1C2-E371D9D937A4}" type="presParOf" srcId="{2327F0D0-A226-46EA-BDF8-D98940FC6904}" destId="{824E4225-0A5F-41A3-9178-6B586CCF2E66}" srcOrd="0" destOrd="0" presId="urn:microsoft.com/office/officeart/2005/8/layout/hierarchy3"/>
    <dgm:cxn modelId="{1099DB75-2A63-488C-A949-E8F5CD1D1941}" type="presParOf" srcId="{2327F0D0-A226-46EA-BDF8-D98940FC6904}" destId="{BC7E9FFF-BA71-4CFD-B93C-1F3FCB46A855}" srcOrd="1" destOrd="0" presId="urn:microsoft.com/office/officeart/2005/8/layout/hierarchy3"/>
    <dgm:cxn modelId="{8866C2EB-7B32-4161-BF96-9BA5B77998AC}" type="presParOf" srcId="{2DC2BB70-A9D6-4AB7-88CE-40FF7FC41B61}" destId="{1FCCD4D7-58AF-4966-8D73-BAAB7766DFBC}" srcOrd="1" destOrd="0" presId="urn:microsoft.com/office/officeart/2005/8/layout/hierarchy3"/>
    <dgm:cxn modelId="{09D96191-B01B-4226-93E6-70D6B0616ED7}" type="presParOf" srcId="{1FCCD4D7-58AF-4966-8D73-BAAB7766DFBC}" destId="{8C175D0B-7727-4566-9D80-CAB736E966E3}" srcOrd="0" destOrd="0" presId="urn:microsoft.com/office/officeart/2005/8/layout/hierarchy3"/>
    <dgm:cxn modelId="{02AE93A1-B8E0-44EF-BD68-D6EF25BC033B}" type="presParOf" srcId="{1FCCD4D7-58AF-4966-8D73-BAAB7766DFBC}" destId="{CEC991F1-61D5-4781-9227-D5AD1FC656F3}" srcOrd="1" destOrd="0" presId="urn:microsoft.com/office/officeart/2005/8/layout/hierarchy3"/>
    <dgm:cxn modelId="{2AAFD5C9-3FA0-4E99-AE29-8944B699FA6E}" type="presParOf" srcId="{1298AD2A-85A5-4966-B01B-84123915900A}" destId="{508C81C5-E1EA-4B49-985D-431DA48A3896}" srcOrd="1" destOrd="0" presId="urn:microsoft.com/office/officeart/2005/8/layout/hierarchy3"/>
    <dgm:cxn modelId="{5B8E2C28-FA48-4634-9AEB-EFBB86D9C5EF}" type="presParOf" srcId="{508C81C5-E1EA-4B49-985D-431DA48A3896}" destId="{283BA614-F6D1-4E60-8F42-DB8CBDE09A83}" srcOrd="0" destOrd="0" presId="urn:microsoft.com/office/officeart/2005/8/layout/hierarchy3"/>
    <dgm:cxn modelId="{9B62BD32-F47F-46EA-BDF5-40C15A1D2F98}" type="presParOf" srcId="{283BA614-F6D1-4E60-8F42-DB8CBDE09A83}" destId="{A214E47D-B241-4003-9AA0-EAE8555589C3}" srcOrd="0" destOrd="0" presId="urn:microsoft.com/office/officeart/2005/8/layout/hierarchy3"/>
    <dgm:cxn modelId="{E693A22A-E632-4221-B40E-FD54FD73E9BC}" type="presParOf" srcId="{283BA614-F6D1-4E60-8F42-DB8CBDE09A83}" destId="{2B146F76-BF53-46BE-8C72-E0E0CA26D220}" srcOrd="1" destOrd="0" presId="urn:microsoft.com/office/officeart/2005/8/layout/hierarchy3"/>
    <dgm:cxn modelId="{D1C174F6-FF34-4B30-B399-8EEA6EE377B2}" type="presParOf" srcId="{508C81C5-E1EA-4B49-985D-431DA48A3896}" destId="{54842BA9-BB19-4E5F-A552-C7208DE4EB7C}" srcOrd="1" destOrd="0" presId="urn:microsoft.com/office/officeart/2005/8/layout/hierarchy3"/>
    <dgm:cxn modelId="{4BA53AB6-92D2-4BF0-BB9E-48C51ABFA0C3}" type="presParOf" srcId="{54842BA9-BB19-4E5F-A552-C7208DE4EB7C}" destId="{7F4D7F8D-048E-40BD-A924-C6B4677AF44F}" srcOrd="0" destOrd="0" presId="urn:microsoft.com/office/officeart/2005/8/layout/hierarchy3"/>
    <dgm:cxn modelId="{030AA9B0-8713-4B90-8347-603ECE682BDA}" type="presParOf" srcId="{54842BA9-BB19-4E5F-A552-C7208DE4EB7C}" destId="{37DC5B58-F32A-42F8-837E-23631C391F9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B04B23-78AA-4814-852D-A807394342C4}" type="doc">
      <dgm:prSet loTypeId="urn:microsoft.com/office/officeart/2005/8/layout/hierarchy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A5BC6E56-E66D-426A-8127-585CD4BDADBF}">
      <dgm:prSet phldrT="[Text]"/>
      <dgm:spPr/>
      <dgm:t>
        <a:bodyPr/>
        <a:lstStyle/>
        <a:p>
          <a:r>
            <a:rPr lang="en-US" dirty="0" smtClean="0"/>
            <a:t>Student Cancellations</a:t>
          </a:r>
          <a:endParaRPr lang="en-US" dirty="0"/>
        </a:p>
      </dgm:t>
    </dgm:pt>
    <dgm:pt modelId="{1414764D-CE9B-4A3A-9E05-12082C5D4D91}" type="parTrans" cxnId="{09230532-D98B-427E-BAA4-003E2C5DD244}">
      <dgm:prSet/>
      <dgm:spPr/>
      <dgm:t>
        <a:bodyPr/>
        <a:lstStyle/>
        <a:p>
          <a:endParaRPr lang="en-US"/>
        </a:p>
      </dgm:t>
    </dgm:pt>
    <dgm:pt modelId="{4A9DA83C-3CB8-4406-A7C4-1E9FE85C7573}" type="sibTrans" cxnId="{09230532-D98B-427E-BAA4-003E2C5DD244}">
      <dgm:prSet/>
      <dgm:spPr/>
      <dgm:t>
        <a:bodyPr/>
        <a:lstStyle/>
        <a:p>
          <a:endParaRPr lang="en-US"/>
        </a:p>
      </dgm:t>
    </dgm:pt>
    <dgm:pt modelId="{182C50DF-9940-4B24-B76A-E65A2D9A6061}">
      <dgm:prSet phldrT="[Text]"/>
      <dgm:spPr/>
      <dgm:t>
        <a:bodyPr/>
        <a:lstStyle/>
        <a:p>
          <a:r>
            <a:rPr lang="en-US" dirty="0" smtClean="0"/>
            <a:t>Is this cleanly stated in you your policy?</a:t>
          </a:r>
          <a:endParaRPr lang="en-US" dirty="0"/>
        </a:p>
      </dgm:t>
    </dgm:pt>
    <dgm:pt modelId="{B38F0EC7-B714-4730-8FC5-88967EE839FA}" type="parTrans" cxnId="{8E9E3B0D-73F6-42F8-9AF8-DA902D019BB1}">
      <dgm:prSet/>
      <dgm:spPr/>
      <dgm:t>
        <a:bodyPr/>
        <a:lstStyle/>
        <a:p>
          <a:endParaRPr lang="en-US"/>
        </a:p>
      </dgm:t>
    </dgm:pt>
    <dgm:pt modelId="{12CFDC7C-1A93-4F78-9CD4-2A5A2F98B813}" type="sibTrans" cxnId="{8E9E3B0D-73F6-42F8-9AF8-DA902D019BB1}">
      <dgm:prSet/>
      <dgm:spPr/>
      <dgm:t>
        <a:bodyPr/>
        <a:lstStyle/>
        <a:p>
          <a:endParaRPr lang="en-US"/>
        </a:p>
      </dgm:t>
    </dgm:pt>
    <dgm:pt modelId="{84CB5A74-4762-4F81-89A8-E07B4341F30A}">
      <dgm:prSet phldrT="[Text]"/>
      <dgm:spPr/>
      <dgm:t>
        <a:bodyPr/>
        <a:lstStyle/>
        <a:p>
          <a:r>
            <a:rPr lang="en-US" dirty="0" smtClean="0"/>
            <a:t>Teacher Absences</a:t>
          </a:r>
          <a:endParaRPr lang="en-US" dirty="0"/>
        </a:p>
      </dgm:t>
    </dgm:pt>
    <dgm:pt modelId="{B83E2A8C-3C6F-4B52-ADE2-67466E85180D}" type="parTrans" cxnId="{6390F601-3156-46C3-B556-B8DEA2100580}">
      <dgm:prSet/>
      <dgm:spPr/>
      <dgm:t>
        <a:bodyPr/>
        <a:lstStyle/>
        <a:p>
          <a:endParaRPr lang="en-US"/>
        </a:p>
      </dgm:t>
    </dgm:pt>
    <dgm:pt modelId="{EEB8E944-92CF-4215-A8D2-F744DB8DE655}" type="sibTrans" cxnId="{6390F601-3156-46C3-B556-B8DEA2100580}">
      <dgm:prSet/>
      <dgm:spPr/>
      <dgm:t>
        <a:bodyPr/>
        <a:lstStyle/>
        <a:p>
          <a:endParaRPr lang="en-US"/>
        </a:p>
      </dgm:t>
    </dgm:pt>
    <dgm:pt modelId="{1190A14B-589F-415A-B84E-7ABE1C31FFF2}">
      <dgm:prSet phldrT="[Text]"/>
      <dgm:spPr/>
      <dgm:t>
        <a:bodyPr/>
        <a:lstStyle/>
        <a:p>
          <a:r>
            <a:rPr lang="en-US" dirty="0" smtClean="0"/>
            <a:t>Do you have a back up plan?</a:t>
          </a:r>
          <a:endParaRPr lang="en-US" dirty="0"/>
        </a:p>
      </dgm:t>
    </dgm:pt>
    <dgm:pt modelId="{441288EC-CDA5-4C9A-97F2-D3ABE2A8E6F9}" type="parTrans" cxnId="{048BBBDF-31A6-4DF6-B3B2-9F4E144E79D1}">
      <dgm:prSet/>
      <dgm:spPr/>
      <dgm:t>
        <a:bodyPr/>
        <a:lstStyle/>
        <a:p>
          <a:endParaRPr lang="en-US"/>
        </a:p>
      </dgm:t>
    </dgm:pt>
    <dgm:pt modelId="{B350EEBB-92AC-4969-B1ED-BCA3DD083880}" type="sibTrans" cxnId="{048BBBDF-31A6-4DF6-B3B2-9F4E144E79D1}">
      <dgm:prSet/>
      <dgm:spPr/>
      <dgm:t>
        <a:bodyPr/>
        <a:lstStyle/>
        <a:p>
          <a:endParaRPr lang="en-US"/>
        </a:p>
      </dgm:t>
    </dgm:pt>
    <dgm:pt modelId="{98432B5A-9DC4-436D-9EB3-870AC5D3C7C5}">
      <dgm:prSet phldrT="[Text]"/>
      <dgm:spPr/>
      <dgm:t>
        <a:bodyPr/>
        <a:lstStyle/>
        <a:p>
          <a:r>
            <a:rPr lang="en-US" dirty="0" smtClean="0"/>
            <a:t>Make Up Lessons</a:t>
          </a:r>
          <a:endParaRPr lang="en-US" dirty="0"/>
        </a:p>
      </dgm:t>
    </dgm:pt>
    <dgm:pt modelId="{2D34F47E-AC6C-42E0-8AE1-11BE343A1041}" type="parTrans" cxnId="{BCDD76E0-B623-4239-BCC9-EC1167E845AA}">
      <dgm:prSet/>
      <dgm:spPr/>
      <dgm:t>
        <a:bodyPr/>
        <a:lstStyle/>
        <a:p>
          <a:endParaRPr lang="en-US"/>
        </a:p>
      </dgm:t>
    </dgm:pt>
    <dgm:pt modelId="{AAE99FF6-770B-40FD-9364-6629C48B35AF}" type="sibTrans" cxnId="{BCDD76E0-B623-4239-BCC9-EC1167E845AA}">
      <dgm:prSet/>
      <dgm:spPr/>
      <dgm:t>
        <a:bodyPr/>
        <a:lstStyle/>
        <a:p>
          <a:endParaRPr lang="en-US"/>
        </a:p>
      </dgm:t>
    </dgm:pt>
    <dgm:pt modelId="{24CA907C-C1D3-4FC1-AB45-1FF3567D1EF4}">
      <dgm:prSet phldrT="[Text]"/>
      <dgm:spPr/>
      <dgm:t>
        <a:bodyPr/>
        <a:lstStyle/>
        <a:p>
          <a:r>
            <a:rPr lang="en-US" dirty="0" smtClean="0"/>
            <a:t>How do you implement this?</a:t>
          </a:r>
          <a:endParaRPr lang="en-US" dirty="0"/>
        </a:p>
      </dgm:t>
    </dgm:pt>
    <dgm:pt modelId="{882B7169-1872-45FC-A162-EE10D588F900}" type="parTrans" cxnId="{F4A6C000-3A25-4D2A-AD75-A7876FB659BC}">
      <dgm:prSet/>
      <dgm:spPr/>
    </dgm:pt>
    <dgm:pt modelId="{5FCC993E-2612-4E98-9DE1-DB029168F57C}" type="sibTrans" cxnId="{F4A6C000-3A25-4D2A-AD75-A7876FB659BC}">
      <dgm:prSet/>
      <dgm:spPr/>
    </dgm:pt>
    <dgm:pt modelId="{1298AD2A-85A5-4966-B01B-84123915900A}" type="pres">
      <dgm:prSet presAssocID="{1FB04B23-78AA-4814-852D-A807394342C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DC2BB70-A9D6-4AB7-88CE-40FF7FC41B61}" type="pres">
      <dgm:prSet presAssocID="{A5BC6E56-E66D-426A-8127-585CD4BDADBF}" presName="root" presStyleCnt="0"/>
      <dgm:spPr/>
    </dgm:pt>
    <dgm:pt modelId="{2327F0D0-A226-46EA-BDF8-D98940FC6904}" type="pres">
      <dgm:prSet presAssocID="{A5BC6E56-E66D-426A-8127-585CD4BDADBF}" presName="rootComposite" presStyleCnt="0"/>
      <dgm:spPr/>
    </dgm:pt>
    <dgm:pt modelId="{824E4225-0A5F-41A3-9178-6B586CCF2E66}" type="pres">
      <dgm:prSet presAssocID="{A5BC6E56-E66D-426A-8127-585CD4BDADBF}" presName="rootText" presStyleLbl="node1" presStyleIdx="0" presStyleCnt="3"/>
      <dgm:spPr/>
      <dgm:t>
        <a:bodyPr/>
        <a:lstStyle/>
        <a:p>
          <a:endParaRPr lang="en-US"/>
        </a:p>
      </dgm:t>
    </dgm:pt>
    <dgm:pt modelId="{BC7E9FFF-BA71-4CFD-B93C-1F3FCB46A855}" type="pres">
      <dgm:prSet presAssocID="{A5BC6E56-E66D-426A-8127-585CD4BDADBF}" presName="rootConnector" presStyleLbl="node1" presStyleIdx="0" presStyleCnt="3"/>
      <dgm:spPr/>
      <dgm:t>
        <a:bodyPr/>
        <a:lstStyle/>
        <a:p>
          <a:endParaRPr lang="en-US"/>
        </a:p>
      </dgm:t>
    </dgm:pt>
    <dgm:pt modelId="{1FCCD4D7-58AF-4966-8D73-BAAB7766DFBC}" type="pres">
      <dgm:prSet presAssocID="{A5BC6E56-E66D-426A-8127-585CD4BDADBF}" presName="childShape" presStyleCnt="0"/>
      <dgm:spPr/>
    </dgm:pt>
    <dgm:pt modelId="{8C175D0B-7727-4566-9D80-CAB736E966E3}" type="pres">
      <dgm:prSet presAssocID="{B38F0EC7-B714-4730-8FC5-88967EE839FA}" presName="Name13" presStyleLbl="parChTrans1D2" presStyleIdx="0" presStyleCnt="3"/>
      <dgm:spPr/>
      <dgm:t>
        <a:bodyPr/>
        <a:lstStyle/>
        <a:p>
          <a:endParaRPr lang="en-US"/>
        </a:p>
      </dgm:t>
    </dgm:pt>
    <dgm:pt modelId="{CEC991F1-61D5-4781-9227-D5AD1FC656F3}" type="pres">
      <dgm:prSet presAssocID="{182C50DF-9940-4B24-B76A-E65A2D9A6061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C81C5-E1EA-4B49-985D-431DA48A3896}" type="pres">
      <dgm:prSet presAssocID="{84CB5A74-4762-4F81-89A8-E07B4341F30A}" presName="root" presStyleCnt="0"/>
      <dgm:spPr/>
    </dgm:pt>
    <dgm:pt modelId="{283BA614-F6D1-4E60-8F42-DB8CBDE09A83}" type="pres">
      <dgm:prSet presAssocID="{84CB5A74-4762-4F81-89A8-E07B4341F30A}" presName="rootComposite" presStyleCnt="0"/>
      <dgm:spPr/>
    </dgm:pt>
    <dgm:pt modelId="{A214E47D-B241-4003-9AA0-EAE8555589C3}" type="pres">
      <dgm:prSet presAssocID="{84CB5A74-4762-4F81-89A8-E07B4341F30A}" presName="rootText" presStyleLbl="node1" presStyleIdx="1" presStyleCnt="3"/>
      <dgm:spPr/>
      <dgm:t>
        <a:bodyPr/>
        <a:lstStyle/>
        <a:p>
          <a:endParaRPr lang="en-US"/>
        </a:p>
      </dgm:t>
    </dgm:pt>
    <dgm:pt modelId="{2B146F76-BF53-46BE-8C72-E0E0CA26D220}" type="pres">
      <dgm:prSet presAssocID="{84CB5A74-4762-4F81-89A8-E07B4341F30A}" presName="rootConnector" presStyleLbl="node1" presStyleIdx="1" presStyleCnt="3"/>
      <dgm:spPr/>
      <dgm:t>
        <a:bodyPr/>
        <a:lstStyle/>
        <a:p>
          <a:endParaRPr lang="en-US"/>
        </a:p>
      </dgm:t>
    </dgm:pt>
    <dgm:pt modelId="{54842BA9-BB19-4E5F-A552-C7208DE4EB7C}" type="pres">
      <dgm:prSet presAssocID="{84CB5A74-4762-4F81-89A8-E07B4341F30A}" presName="childShape" presStyleCnt="0"/>
      <dgm:spPr/>
    </dgm:pt>
    <dgm:pt modelId="{7F4D7F8D-048E-40BD-A924-C6B4677AF44F}" type="pres">
      <dgm:prSet presAssocID="{441288EC-CDA5-4C9A-97F2-D3ABE2A8E6F9}" presName="Name13" presStyleLbl="parChTrans1D2" presStyleIdx="1" presStyleCnt="3"/>
      <dgm:spPr/>
      <dgm:t>
        <a:bodyPr/>
        <a:lstStyle/>
        <a:p>
          <a:endParaRPr lang="en-US"/>
        </a:p>
      </dgm:t>
    </dgm:pt>
    <dgm:pt modelId="{37DC5B58-F32A-42F8-837E-23631C391F9D}" type="pres">
      <dgm:prSet presAssocID="{1190A14B-589F-415A-B84E-7ABE1C31FFF2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827BB9-21C3-402C-AD69-9E4C3332F61F}" type="pres">
      <dgm:prSet presAssocID="{98432B5A-9DC4-436D-9EB3-870AC5D3C7C5}" presName="root" presStyleCnt="0"/>
      <dgm:spPr/>
    </dgm:pt>
    <dgm:pt modelId="{E0FCE42D-0093-43E3-B7D9-E2E628F3EC41}" type="pres">
      <dgm:prSet presAssocID="{98432B5A-9DC4-436D-9EB3-870AC5D3C7C5}" presName="rootComposite" presStyleCnt="0"/>
      <dgm:spPr/>
    </dgm:pt>
    <dgm:pt modelId="{E13523A0-0DB1-4AC3-AF5C-7D2F47498779}" type="pres">
      <dgm:prSet presAssocID="{98432B5A-9DC4-436D-9EB3-870AC5D3C7C5}" presName="rootText" presStyleLbl="node1" presStyleIdx="2" presStyleCnt="3"/>
      <dgm:spPr/>
      <dgm:t>
        <a:bodyPr/>
        <a:lstStyle/>
        <a:p>
          <a:endParaRPr lang="en-US"/>
        </a:p>
      </dgm:t>
    </dgm:pt>
    <dgm:pt modelId="{F9ED1C27-0548-48FD-B027-D1A5E41765D2}" type="pres">
      <dgm:prSet presAssocID="{98432B5A-9DC4-436D-9EB3-870AC5D3C7C5}" presName="rootConnector" presStyleLbl="node1" presStyleIdx="2" presStyleCnt="3"/>
      <dgm:spPr/>
      <dgm:t>
        <a:bodyPr/>
        <a:lstStyle/>
        <a:p>
          <a:endParaRPr lang="en-US"/>
        </a:p>
      </dgm:t>
    </dgm:pt>
    <dgm:pt modelId="{9C6FD526-4748-456A-A497-9F5CB639C70D}" type="pres">
      <dgm:prSet presAssocID="{98432B5A-9DC4-436D-9EB3-870AC5D3C7C5}" presName="childShape" presStyleCnt="0"/>
      <dgm:spPr/>
    </dgm:pt>
    <dgm:pt modelId="{51721FE2-23ED-4F6D-B90B-B36BA76D8FCE}" type="pres">
      <dgm:prSet presAssocID="{882B7169-1872-45FC-A162-EE10D588F900}" presName="Name13" presStyleLbl="parChTrans1D2" presStyleIdx="2" presStyleCnt="3"/>
      <dgm:spPr/>
    </dgm:pt>
    <dgm:pt modelId="{6C83582F-6F4C-430D-B87A-5D43CC78BE38}" type="pres">
      <dgm:prSet presAssocID="{24CA907C-C1D3-4FC1-AB45-1FF3567D1EF4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34457D0-18A0-4F9F-BFBA-95CA8F4D7E72}" type="presOf" srcId="{98432B5A-9DC4-436D-9EB3-870AC5D3C7C5}" destId="{F9ED1C27-0548-48FD-B027-D1A5E41765D2}" srcOrd="1" destOrd="0" presId="urn:microsoft.com/office/officeart/2005/8/layout/hierarchy3"/>
    <dgm:cxn modelId="{DD4F7207-E8E3-4F97-85FD-8EC83FC4024D}" type="presOf" srcId="{B38F0EC7-B714-4730-8FC5-88967EE839FA}" destId="{8C175D0B-7727-4566-9D80-CAB736E966E3}" srcOrd="0" destOrd="0" presId="urn:microsoft.com/office/officeart/2005/8/layout/hierarchy3"/>
    <dgm:cxn modelId="{94CA488D-3C5A-4E8F-BC7E-C14495BAFE05}" type="presOf" srcId="{A5BC6E56-E66D-426A-8127-585CD4BDADBF}" destId="{BC7E9FFF-BA71-4CFD-B93C-1F3FCB46A855}" srcOrd="1" destOrd="0" presId="urn:microsoft.com/office/officeart/2005/8/layout/hierarchy3"/>
    <dgm:cxn modelId="{A71E6B2C-0260-4261-B4F4-43CB5BEF675C}" type="presOf" srcId="{98432B5A-9DC4-436D-9EB3-870AC5D3C7C5}" destId="{E13523A0-0DB1-4AC3-AF5C-7D2F47498779}" srcOrd="0" destOrd="0" presId="urn:microsoft.com/office/officeart/2005/8/layout/hierarchy3"/>
    <dgm:cxn modelId="{6D8FB873-E1CA-4FF4-AA56-78B8B10BDDD0}" type="presOf" srcId="{441288EC-CDA5-4C9A-97F2-D3ABE2A8E6F9}" destId="{7F4D7F8D-048E-40BD-A924-C6B4677AF44F}" srcOrd="0" destOrd="0" presId="urn:microsoft.com/office/officeart/2005/8/layout/hierarchy3"/>
    <dgm:cxn modelId="{7D2A6BB6-3F81-47D8-9AB4-C161A48F1181}" type="presOf" srcId="{A5BC6E56-E66D-426A-8127-585CD4BDADBF}" destId="{824E4225-0A5F-41A3-9178-6B586CCF2E66}" srcOrd="0" destOrd="0" presId="urn:microsoft.com/office/officeart/2005/8/layout/hierarchy3"/>
    <dgm:cxn modelId="{D42968F0-3A31-4375-9465-10E6443A3EEA}" type="presOf" srcId="{84CB5A74-4762-4F81-89A8-E07B4341F30A}" destId="{A214E47D-B241-4003-9AA0-EAE8555589C3}" srcOrd="0" destOrd="0" presId="urn:microsoft.com/office/officeart/2005/8/layout/hierarchy3"/>
    <dgm:cxn modelId="{03788F11-787C-47F1-92F9-C98276671732}" type="presOf" srcId="{182C50DF-9940-4B24-B76A-E65A2D9A6061}" destId="{CEC991F1-61D5-4781-9227-D5AD1FC656F3}" srcOrd="0" destOrd="0" presId="urn:microsoft.com/office/officeart/2005/8/layout/hierarchy3"/>
    <dgm:cxn modelId="{FDBC6916-F538-4204-8EB5-FDC51497F842}" type="presOf" srcId="{1190A14B-589F-415A-B84E-7ABE1C31FFF2}" destId="{37DC5B58-F32A-42F8-837E-23631C391F9D}" srcOrd="0" destOrd="0" presId="urn:microsoft.com/office/officeart/2005/8/layout/hierarchy3"/>
    <dgm:cxn modelId="{048BBBDF-31A6-4DF6-B3B2-9F4E144E79D1}" srcId="{84CB5A74-4762-4F81-89A8-E07B4341F30A}" destId="{1190A14B-589F-415A-B84E-7ABE1C31FFF2}" srcOrd="0" destOrd="0" parTransId="{441288EC-CDA5-4C9A-97F2-D3ABE2A8E6F9}" sibTransId="{B350EEBB-92AC-4969-B1ED-BCA3DD083880}"/>
    <dgm:cxn modelId="{BCDD76E0-B623-4239-BCC9-EC1167E845AA}" srcId="{1FB04B23-78AA-4814-852D-A807394342C4}" destId="{98432B5A-9DC4-436D-9EB3-870AC5D3C7C5}" srcOrd="2" destOrd="0" parTransId="{2D34F47E-AC6C-42E0-8AE1-11BE343A1041}" sibTransId="{AAE99FF6-770B-40FD-9364-6629C48B35AF}"/>
    <dgm:cxn modelId="{09230532-D98B-427E-BAA4-003E2C5DD244}" srcId="{1FB04B23-78AA-4814-852D-A807394342C4}" destId="{A5BC6E56-E66D-426A-8127-585CD4BDADBF}" srcOrd="0" destOrd="0" parTransId="{1414764D-CE9B-4A3A-9E05-12082C5D4D91}" sibTransId="{4A9DA83C-3CB8-4406-A7C4-1E9FE85C7573}"/>
    <dgm:cxn modelId="{8E9E3B0D-73F6-42F8-9AF8-DA902D019BB1}" srcId="{A5BC6E56-E66D-426A-8127-585CD4BDADBF}" destId="{182C50DF-9940-4B24-B76A-E65A2D9A6061}" srcOrd="0" destOrd="0" parTransId="{B38F0EC7-B714-4730-8FC5-88967EE839FA}" sibTransId="{12CFDC7C-1A93-4F78-9CD4-2A5A2F98B813}"/>
    <dgm:cxn modelId="{F4A6C000-3A25-4D2A-AD75-A7876FB659BC}" srcId="{98432B5A-9DC4-436D-9EB3-870AC5D3C7C5}" destId="{24CA907C-C1D3-4FC1-AB45-1FF3567D1EF4}" srcOrd="0" destOrd="0" parTransId="{882B7169-1872-45FC-A162-EE10D588F900}" sibTransId="{5FCC993E-2612-4E98-9DE1-DB029168F57C}"/>
    <dgm:cxn modelId="{D6DA0C60-DECB-4A8E-A7F4-68BCAC1704B3}" type="presOf" srcId="{24CA907C-C1D3-4FC1-AB45-1FF3567D1EF4}" destId="{6C83582F-6F4C-430D-B87A-5D43CC78BE38}" srcOrd="0" destOrd="0" presId="urn:microsoft.com/office/officeart/2005/8/layout/hierarchy3"/>
    <dgm:cxn modelId="{944598CD-5434-41DE-B891-D37F040345E8}" type="presOf" srcId="{882B7169-1872-45FC-A162-EE10D588F900}" destId="{51721FE2-23ED-4F6D-B90B-B36BA76D8FCE}" srcOrd="0" destOrd="0" presId="urn:microsoft.com/office/officeart/2005/8/layout/hierarchy3"/>
    <dgm:cxn modelId="{8779C92D-9870-4519-9C02-EF65CD3BA529}" type="presOf" srcId="{84CB5A74-4762-4F81-89A8-E07B4341F30A}" destId="{2B146F76-BF53-46BE-8C72-E0E0CA26D220}" srcOrd="1" destOrd="0" presId="urn:microsoft.com/office/officeart/2005/8/layout/hierarchy3"/>
    <dgm:cxn modelId="{3C101C0C-BC51-4873-8B7C-EAD0986C0D2B}" type="presOf" srcId="{1FB04B23-78AA-4814-852D-A807394342C4}" destId="{1298AD2A-85A5-4966-B01B-84123915900A}" srcOrd="0" destOrd="0" presId="urn:microsoft.com/office/officeart/2005/8/layout/hierarchy3"/>
    <dgm:cxn modelId="{6390F601-3156-46C3-B556-B8DEA2100580}" srcId="{1FB04B23-78AA-4814-852D-A807394342C4}" destId="{84CB5A74-4762-4F81-89A8-E07B4341F30A}" srcOrd="1" destOrd="0" parTransId="{B83E2A8C-3C6F-4B52-ADE2-67466E85180D}" sibTransId="{EEB8E944-92CF-4215-A8D2-F744DB8DE655}"/>
    <dgm:cxn modelId="{5A6A7393-6DA8-41A7-9AA4-0D7EF072030A}" type="presParOf" srcId="{1298AD2A-85A5-4966-B01B-84123915900A}" destId="{2DC2BB70-A9D6-4AB7-88CE-40FF7FC41B61}" srcOrd="0" destOrd="0" presId="urn:microsoft.com/office/officeart/2005/8/layout/hierarchy3"/>
    <dgm:cxn modelId="{7578649B-2619-43A1-BAE2-E4BBDD835390}" type="presParOf" srcId="{2DC2BB70-A9D6-4AB7-88CE-40FF7FC41B61}" destId="{2327F0D0-A226-46EA-BDF8-D98940FC6904}" srcOrd="0" destOrd="0" presId="urn:microsoft.com/office/officeart/2005/8/layout/hierarchy3"/>
    <dgm:cxn modelId="{76C1592D-6F1D-403B-B22D-063A3351217A}" type="presParOf" srcId="{2327F0D0-A226-46EA-BDF8-D98940FC6904}" destId="{824E4225-0A5F-41A3-9178-6B586CCF2E66}" srcOrd="0" destOrd="0" presId="urn:microsoft.com/office/officeart/2005/8/layout/hierarchy3"/>
    <dgm:cxn modelId="{2CCBEF8D-2A3F-4737-8096-91AD54FA4281}" type="presParOf" srcId="{2327F0D0-A226-46EA-BDF8-D98940FC6904}" destId="{BC7E9FFF-BA71-4CFD-B93C-1F3FCB46A855}" srcOrd="1" destOrd="0" presId="urn:microsoft.com/office/officeart/2005/8/layout/hierarchy3"/>
    <dgm:cxn modelId="{EC345B72-515C-484D-A1EB-1A1330F59B91}" type="presParOf" srcId="{2DC2BB70-A9D6-4AB7-88CE-40FF7FC41B61}" destId="{1FCCD4D7-58AF-4966-8D73-BAAB7766DFBC}" srcOrd="1" destOrd="0" presId="urn:microsoft.com/office/officeart/2005/8/layout/hierarchy3"/>
    <dgm:cxn modelId="{05BDF05E-8274-4669-ACEB-ECD5F8C968C5}" type="presParOf" srcId="{1FCCD4D7-58AF-4966-8D73-BAAB7766DFBC}" destId="{8C175D0B-7727-4566-9D80-CAB736E966E3}" srcOrd="0" destOrd="0" presId="urn:microsoft.com/office/officeart/2005/8/layout/hierarchy3"/>
    <dgm:cxn modelId="{BB530C8D-CDF5-4BCD-86A0-9CAE462B17A4}" type="presParOf" srcId="{1FCCD4D7-58AF-4966-8D73-BAAB7766DFBC}" destId="{CEC991F1-61D5-4781-9227-D5AD1FC656F3}" srcOrd="1" destOrd="0" presId="urn:microsoft.com/office/officeart/2005/8/layout/hierarchy3"/>
    <dgm:cxn modelId="{9F819DA4-1805-44FE-8013-D50D3BE6281D}" type="presParOf" srcId="{1298AD2A-85A5-4966-B01B-84123915900A}" destId="{508C81C5-E1EA-4B49-985D-431DA48A3896}" srcOrd="1" destOrd="0" presId="urn:microsoft.com/office/officeart/2005/8/layout/hierarchy3"/>
    <dgm:cxn modelId="{3333F618-A158-4E0A-907C-63335C581FD7}" type="presParOf" srcId="{508C81C5-E1EA-4B49-985D-431DA48A3896}" destId="{283BA614-F6D1-4E60-8F42-DB8CBDE09A83}" srcOrd="0" destOrd="0" presId="urn:microsoft.com/office/officeart/2005/8/layout/hierarchy3"/>
    <dgm:cxn modelId="{95192B1D-1170-497E-93C9-A2FE01C79C60}" type="presParOf" srcId="{283BA614-F6D1-4E60-8F42-DB8CBDE09A83}" destId="{A214E47D-B241-4003-9AA0-EAE8555589C3}" srcOrd="0" destOrd="0" presId="urn:microsoft.com/office/officeart/2005/8/layout/hierarchy3"/>
    <dgm:cxn modelId="{E021AE6B-29BF-4153-A68E-6F2856BBE963}" type="presParOf" srcId="{283BA614-F6D1-4E60-8F42-DB8CBDE09A83}" destId="{2B146F76-BF53-46BE-8C72-E0E0CA26D220}" srcOrd="1" destOrd="0" presId="urn:microsoft.com/office/officeart/2005/8/layout/hierarchy3"/>
    <dgm:cxn modelId="{850BD756-E512-4BFD-A36B-FFC32FEC8A62}" type="presParOf" srcId="{508C81C5-E1EA-4B49-985D-431DA48A3896}" destId="{54842BA9-BB19-4E5F-A552-C7208DE4EB7C}" srcOrd="1" destOrd="0" presId="urn:microsoft.com/office/officeart/2005/8/layout/hierarchy3"/>
    <dgm:cxn modelId="{52B13978-72DC-4931-A1BF-1AD06CDB204A}" type="presParOf" srcId="{54842BA9-BB19-4E5F-A552-C7208DE4EB7C}" destId="{7F4D7F8D-048E-40BD-A924-C6B4677AF44F}" srcOrd="0" destOrd="0" presId="urn:microsoft.com/office/officeart/2005/8/layout/hierarchy3"/>
    <dgm:cxn modelId="{73B3FD6B-59B7-4A90-8565-59F17B686318}" type="presParOf" srcId="{54842BA9-BB19-4E5F-A552-C7208DE4EB7C}" destId="{37DC5B58-F32A-42F8-837E-23631C391F9D}" srcOrd="1" destOrd="0" presId="urn:microsoft.com/office/officeart/2005/8/layout/hierarchy3"/>
    <dgm:cxn modelId="{27EA1579-FB50-4337-B97B-613099589DC0}" type="presParOf" srcId="{1298AD2A-85A5-4966-B01B-84123915900A}" destId="{DC827BB9-21C3-402C-AD69-9E4C3332F61F}" srcOrd="2" destOrd="0" presId="urn:microsoft.com/office/officeart/2005/8/layout/hierarchy3"/>
    <dgm:cxn modelId="{FBF9FD2D-F7A0-4E2B-9958-32F3C4997A41}" type="presParOf" srcId="{DC827BB9-21C3-402C-AD69-9E4C3332F61F}" destId="{E0FCE42D-0093-43E3-B7D9-E2E628F3EC41}" srcOrd="0" destOrd="0" presId="urn:microsoft.com/office/officeart/2005/8/layout/hierarchy3"/>
    <dgm:cxn modelId="{34585DCE-8466-4BB2-A736-7B1716CBF9E6}" type="presParOf" srcId="{E0FCE42D-0093-43E3-B7D9-E2E628F3EC41}" destId="{E13523A0-0DB1-4AC3-AF5C-7D2F47498779}" srcOrd="0" destOrd="0" presId="urn:microsoft.com/office/officeart/2005/8/layout/hierarchy3"/>
    <dgm:cxn modelId="{F3D4EE25-F872-4149-9B9C-742DE8B63D4B}" type="presParOf" srcId="{E0FCE42D-0093-43E3-B7D9-E2E628F3EC41}" destId="{F9ED1C27-0548-48FD-B027-D1A5E41765D2}" srcOrd="1" destOrd="0" presId="urn:microsoft.com/office/officeart/2005/8/layout/hierarchy3"/>
    <dgm:cxn modelId="{9E8D02DE-D129-482B-A8A4-0062EBBB5491}" type="presParOf" srcId="{DC827BB9-21C3-402C-AD69-9E4C3332F61F}" destId="{9C6FD526-4748-456A-A497-9F5CB639C70D}" srcOrd="1" destOrd="0" presId="urn:microsoft.com/office/officeart/2005/8/layout/hierarchy3"/>
    <dgm:cxn modelId="{0B42239C-2917-4D94-8DDE-40438D4917CF}" type="presParOf" srcId="{9C6FD526-4748-456A-A497-9F5CB639C70D}" destId="{51721FE2-23ED-4F6D-B90B-B36BA76D8FCE}" srcOrd="0" destOrd="0" presId="urn:microsoft.com/office/officeart/2005/8/layout/hierarchy3"/>
    <dgm:cxn modelId="{5A4DC813-D237-4F6A-9EA5-9464EB0061C6}" type="presParOf" srcId="{9C6FD526-4748-456A-A497-9F5CB639C70D}" destId="{6C83582F-6F4C-430D-B87A-5D43CC78BE38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E4225-0A5F-41A3-9178-6B586CCF2E66}">
      <dsp:nvSpPr>
        <dsp:cNvPr id="0" name=""/>
        <dsp:cNvSpPr/>
      </dsp:nvSpPr>
      <dsp:spPr>
        <a:xfrm>
          <a:off x="724309" y="1792"/>
          <a:ext cx="3013769" cy="15068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Group Lessons</a:t>
          </a:r>
          <a:endParaRPr lang="en-US" sz="4000" kern="1200" dirty="0"/>
        </a:p>
      </dsp:txBody>
      <dsp:txXfrm>
        <a:off x="768444" y="45927"/>
        <a:ext cx="2925499" cy="1418614"/>
      </dsp:txXfrm>
    </dsp:sp>
    <dsp:sp modelId="{8C175D0B-7727-4566-9D80-CAB736E966E3}">
      <dsp:nvSpPr>
        <dsp:cNvPr id="0" name=""/>
        <dsp:cNvSpPr/>
      </dsp:nvSpPr>
      <dsp:spPr>
        <a:xfrm>
          <a:off x="1025686" y="1508676"/>
          <a:ext cx="301376" cy="11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163"/>
              </a:lnTo>
              <a:lnTo>
                <a:pt x="301376" y="1130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991F1-61D5-4781-9227-D5AD1FC656F3}">
      <dsp:nvSpPr>
        <dsp:cNvPr id="0" name=""/>
        <dsp:cNvSpPr/>
      </dsp:nvSpPr>
      <dsp:spPr>
        <a:xfrm>
          <a:off x="1327063" y="1885398"/>
          <a:ext cx="2411015" cy="150688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How do they run?</a:t>
          </a:r>
          <a:endParaRPr lang="en-US" sz="3100" kern="1200" dirty="0"/>
        </a:p>
      </dsp:txBody>
      <dsp:txXfrm>
        <a:off x="1371198" y="1929533"/>
        <a:ext cx="2322745" cy="1418614"/>
      </dsp:txXfrm>
    </dsp:sp>
    <dsp:sp modelId="{A214E47D-B241-4003-9AA0-EAE8555589C3}">
      <dsp:nvSpPr>
        <dsp:cNvPr id="0" name=""/>
        <dsp:cNvSpPr/>
      </dsp:nvSpPr>
      <dsp:spPr>
        <a:xfrm>
          <a:off x="4491521" y="1792"/>
          <a:ext cx="3013769" cy="15068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50800" rIns="762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Home School Programs</a:t>
          </a:r>
          <a:endParaRPr lang="en-US" sz="4000" kern="1200" dirty="0"/>
        </a:p>
      </dsp:txBody>
      <dsp:txXfrm>
        <a:off x="4535656" y="45927"/>
        <a:ext cx="2925499" cy="1418614"/>
      </dsp:txXfrm>
    </dsp:sp>
    <dsp:sp modelId="{7F4D7F8D-048E-40BD-A924-C6B4677AF44F}">
      <dsp:nvSpPr>
        <dsp:cNvPr id="0" name=""/>
        <dsp:cNvSpPr/>
      </dsp:nvSpPr>
      <dsp:spPr>
        <a:xfrm>
          <a:off x="4792898" y="1508676"/>
          <a:ext cx="301376" cy="11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163"/>
              </a:lnTo>
              <a:lnTo>
                <a:pt x="301376" y="1130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C5B58-F32A-42F8-837E-23631C391F9D}">
      <dsp:nvSpPr>
        <dsp:cNvPr id="0" name=""/>
        <dsp:cNvSpPr/>
      </dsp:nvSpPr>
      <dsp:spPr>
        <a:xfrm>
          <a:off x="5094275" y="1885398"/>
          <a:ext cx="2411015" cy="150688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Are they profitable for you?</a:t>
          </a:r>
          <a:endParaRPr lang="en-US" sz="3100" kern="1200" dirty="0"/>
        </a:p>
      </dsp:txBody>
      <dsp:txXfrm>
        <a:off x="5138410" y="1929533"/>
        <a:ext cx="2322745" cy="14186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E4225-0A5F-41A3-9178-6B586CCF2E66}">
      <dsp:nvSpPr>
        <dsp:cNvPr id="0" name=""/>
        <dsp:cNvSpPr/>
      </dsp:nvSpPr>
      <dsp:spPr>
        <a:xfrm>
          <a:off x="724309" y="1792"/>
          <a:ext cx="3013769" cy="15068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Who Does the Hiring?</a:t>
          </a:r>
          <a:endParaRPr lang="en-US" sz="2700" kern="1200" dirty="0"/>
        </a:p>
      </dsp:txBody>
      <dsp:txXfrm>
        <a:off x="768444" y="45927"/>
        <a:ext cx="2925499" cy="1418614"/>
      </dsp:txXfrm>
    </dsp:sp>
    <dsp:sp modelId="{8C175D0B-7727-4566-9D80-CAB736E966E3}">
      <dsp:nvSpPr>
        <dsp:cNvPr id="0" name=""/>
        <dsp:cNvSpPr/>
      </dsp:nvSpPr>
      <dsp:spPr>
        <a:xfrm>
          <a:off x="1025686" y="1508676"/>
          <a:ext cx="301376" cy="11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163"/>
              </a:lnTo>
              <a:lnTo>
                <a:pt x="301376" y="1130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991F1-61D5-4781-9227-D5AD1FC656F3}">
      <dsp:nvSpPr>
        <dsp:cNvPr id="0" name=""/>
        <dsp:cNvSpPr/>
      </dsp:nvSpPr>
      <dsp:spPr>
        <a:xfrm>
          <a:off x="1327063" y="1885398"/>
          <a:ext cx="2411015" cy="150688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What “key traits” do you look for in the interview?</a:t>
          </a:r>
          <a:endParaRPr lang="en-US" sz="2400" kern="1200" dirty="0"/>
        </a:p>
      </dsp:txBody>
      <dsp:txXfrm>
        <a:off x="1371198" y="1929533"/>
        <a:ext cx="2322745" cy="1418614"/>
      </dsp:txXfrm>
    </dsp:sp>
    <dsp:sp modelId="{A214E47D-B241-4003-9AA0-EAE8555589C3}">
      <dsp:nvSpPr>
        <dsp:cNvPr id="0" name=""/>
        <dsp:cNvSpPr/>
      </dsp:nvSpPr>
      <dsp:spPr>
        <a:xfrm>
          <a:off x="4491521" y="1792"/>
          <a:ext cx="3013769" cy="150688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How Do You Deal with Teachers when they “push back?”</a:t>
          </a:r>
          <a:endParaRPr lang="en-US" sz="2700" kern="1200" dirty="0"/>
        </a:p>
      </dsp:txBody>
      <dsp:txXfrm>
        <a:off x="4535656" y="45927"/>
        <a:ext cx="2925499" cy="1418614"/>
      </dsp:txXfrm>
    </dsp:sp>
    <dsp:sp modelId="{7F4D7F8D-048E-40BD-A924-C6B4677AF44F}">
      <dsp:nvSpPr>
        <dsp:cNvPr id="0" name=""/>
        <dsp:cNvSpPr/>
      </dsp:nvSpPr>
      <dsp:spPr>
        <a:xfrm>
          <a:off x="4792898" y="1508676"/>
          <a:ext cx="301376" cy="11301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163"/>
              </a:lnTo>
              <a:lnTo>
                <a:pt x="301376" y="1130163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C5B58-F32A-42F8-837E-23631C391F9D}">
      <dsp:nvSpPr>
        <dsp:cNvPr id="0" name=""/>
        <dsp:cNvSpPr/>
      </dsp:nvSpPr>
      <dsp:spPr>
        <a:xfrm>
          <a:off x="5094275" y="1885398"/>
          <a:ext cx="2411015" cy="1506884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How do you protect the customer, teacher &amp; your store?</a:t>
          </a:r>
          <a:endParaRPr lang="en-US" sz="2400" kern="1200" dirty="0"/>
        </a:p>
      </dsp:txBody>
      <dsp:txXfrm>
        <a:off x="5138410" y="1929533"/>
        <a:ext cx="2322745" cy="14186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E4225-0A5F-41A3-9178-6B586CCF2E66}">
      <dsp:nvSpPr>
        <dsp:cNvPr id="0" name=""/>
        <dsp:cNvSpPr/>
      </dsp:nvSpPr>
      <dsp:spPr>
        <a:xfrm>
          <a:off x="1004" y="374746"/>
          <a:ext cx="2350740" cy="1175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Student Cancellations</a:t>
          </a:r>
          <a:endParaRPr lang="en-US" sz="3100" kern="1200" dirty="0"/>
        </a:p>
      </dsp:txBody>
      <dsp:txXfrm>
        <a:off x="35429" y="409171"/>
        <a:ext cx="2281890" cy="1106520"/>
      </dsp:txXfrm>
    </dsp:sp>
    <dsp:sp modelId="{8C175D0B-7727-4566-9D80-CAB736E966E3}">
      <dsp:nvSpPr>
        <dsp:cNvPr id="0" name=""/>
        <dsp:cNvSpPr/>
      </dsp:nvSpPr>
      <dsp:spPr>
        <a:xfrm>
          <a:off x="236078" y="1550116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C991F1-61D5-4781-9227-D5AD1FC656F3}">
      <dsp:nvSpPr>
        <dsp:cNvPr id="0" name=""/>
        <dsp:cNvSpPr/>
      </dsp:nvSpPr>
      <dsp:spPr>
        <a:xfrm>
          <a:off x="471152" y="1843958"/>
          <a:ext cx="1880592" cy="117537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 this cleanly stated in you your policy?</a:t>
          </a:r>
          <a:endParaRPr lang="en-US" sz="2400" kern="1200" dirty="0"/>
        </a:p>
      </dsp:txBody>
      <dsp:txXfrm>
        <a:off x="505577" y="1878383"/>
        <a:ext cx="1811742" cy="1106520"/>
      </dsp:txXfrm>
    </dsp:sp>
    <dsp:sp modelId="{A214E47D-B241-4003-9AA0-EAE8555589C3}">
      <dsp:nvSpPr>
        <dsp:cNvPr id="0" name=""/>
        <dsp:cNvSpPr/>
      </dsp:nvSpPr>
      <dsp:spPr>
        <a:xfrm>
          <a:off x="2939429" y="374746"/>
          <a:ext cx="2350740" cy="1175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Teacher Absences</a:t>
          </a:r>
          <a:endParaRPr lang="en-US" sz="3100" kern="1200" dirty="0"/>
        </a:p>
      </dsp:txBody>
      <dsp:txXfrm>
        <a:off x="2973854" y="409171"/>
        <a:ext cx="2281890" cy="1106520"/>
      </dsp:txXfrm>
    </dsp:sp>
    <dsp:sp modelId="{7F4D7F8D-048E-40BD-A924-C6B4677AF44F}">
      <dsp:nvSpPr>
        <dsp:cNvPr id="0" name=""/>
        <dsp:cNvSpPr/>
      </dsp:nvSpPr>
      <dsp:spPr>
        <a:xfrm>
          <a:off x="3174503" y="1550116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C5B58-F32A-42F8-837E-23631C391F9D}">
      <dsp:nvSpPr>
        <dsp:cNvPr id="0" name=""/>
        <dsp:cNvSpPr/>
      </dsp:nvSpPr>
      <dsp:spPr>
        <a:xfrm>
          <a:off x="3409577" y="1843958"/>
          <a:ext cx="1880592" cy="117537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Do you have a back up plan?</a:t>
          </a:r>
          <a:endParaRPr lang="en-US" sz="2400" kern="1200" dirty="0"/>
        </a:p>
      </dsp:txBody>
      <dsp:txXfrm>
        <a:off x="3444002" y="1878383"/>
        <a:ext cx="1811742" cy="1106520"/>
      </dsp:txXfrm>
    </dsp:sp>
    <dsp:sp modelId="{E13523A0-0DB1-4AC3-AF5C-7D2F47498779}">
      <dsp:nvSpPr>
        <dsp:cNvPr id="0" name=""/>
        <dsp:cNvSpPr/>
      </dsp:nvSpPr>
      <dsp:spPr>
        <a:xfrm>
          <a:off x="5877855" y="374746"/>
          <a:ext cx="2350740" cy="117537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Make Up Lessons</a:t>
          </a:r>
          <a:endParaRPr lang="en-US" sz="3100" kern="1200" dirty="0"/>
        </a:p>
      </dsp:txBody>
      <dsp:txXfrm>
        <a:off x="5912280" y="409171"/>
        <a:ext cx="2281890" cy="1106520"/>
      </dsp:txXfrm>
    </dsp:sp>
    <dsp:sp modelId="{51721FE2-23ED-4F6D-B90B-B36BA76D8FCE}">
      <dsp:nvSpPr>
        <dsp:cNvPr id="0" name=""/>
        <dsp:cNvSpPr/>
      </dsp:nvSpPr>
      <dsp:spPr>
        <a:xfrm>
          <a:off x="6112929" y="1550116"/>
          <a:ext cx="235074" cy="881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27"/>
              </a:lnTo>
              <a:lnTo>
                <a:pt x="235074" y="881527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3582F-6F4C-430D-B87A-5D43CC78BE38}">
      <dsp:nvSpPr>
        <dsp:cNvPr id="0" name=""/>
        <dsp:cNvSpPr/>
      </dsp:nvSpPr>
      <dsp:spPr>
        <a:xfrm>
          <a:off x="6348003" y="1843958"/>
          <a:ext cx="1880592" cy="1175370"/>
        </a:xfrm>
        <a:prstGeom prst="roundRect">
          <a:avLst>
            <a:gd name="adj" fmla="val 10000"/>
          </a:avLst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How do you implement this?</a:t>
          </a:r>
          <a:endParaRPr lang="en-US" sz="2400" kern="1200" dirty="0"/>
        </a:p>
      </dsp:txBody>
      <dsp:txXfrm>
        <a:off x="6382428" y="1878383"/>
        <a:ext cx="1811742" cy="1106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E88F-3DAF-B949-9980-F0CBD7E41EC9}" type="datetimeFigureOut">
              <a:rPr lang="en-US" smtClean="0"/>
              <a:pPr/>
              <a:t>7/16/2014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CDD27-D245-054C-BE5F-CC77FACBCEA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NS13_NAMMU_PP_TitleBa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0865" cy="847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Helvetica Neue Light"/>
          <a:ea typeface="+mn-ea"/>
          <a:cs typeface="Helvetica Neue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NS13_NAMMU_PP16x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24" y="-21075"/>
            <a:ext cx="9192257" cy="51783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4184" y="241443"/>
            <a:ext cx="65240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Helvetica Neue Light"/>
              </a:rPr>
              <a:t>Music Lessons: </a:t>
            </a:r>
            <a:br>
              <a:rPr lang="en-US" sz="2800" dirty="0" smtClean="0">
                <a:solidFill>
                  <a:schemeClr val="bg1"/>
                </a:solidFill>
                <a:latin typeface="Helvetica Neue Light"/>
              </a:rPr>
            </a:br>
            <a:r>
              <a:rPr lang="en-US" sz="2800" dirty="0" smtClean="0">
                <a:solidFill>
                  <a:schemeClr val="bg1"/>
                </a:solidFill>
                <a:latin typeface="Helvetica Neue Light"/>
              </a:rPr>
              <a:t>Your Biggest Questions Answered</a:t>
            </a:r>
            <a:endParaRPr lang="en-US" sz="2800" dirty="0">
              <a:solidFill>
                <a:schemeClr val="bg1"/>
              </a:solidFill>
              <a:latin typeface="Helvetica Neue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256550"/>
          </a:xfrm>
        </p:spPr>
        <p:txBody>
          <a:bodyPr/>
          <a:lstStyle/>
          <a:p>
            <a:r>
              <a:rPr lang="en-US" dirty="0" smtClean="0"/>
              <a:t>Billing for Lessons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your Tips &amp; Best Practices?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QUESTION FOR </a:t>
            </a:r>
            <a:r>
              <a:rPr lang="en-US" dirty="0" err="1" smtClean="0"/>
              <a:t>menzie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your Cyclone Model &amp; Your Boutique Style?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QUESTION FOR Gayle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Do You Sell Your Products to Ed Center Students?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84519" y="2110085"/>
            <a:ext cx="33749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You!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Gayle Beacock</a:t>
            </a:r>
          </a:p>
          <a:p>
            <a:pPr lvl="1"/>
            <a:r>
              <a:rPr lang="en-US" dirty="0" smtClean="0"/>
              <a:t>Beacock Music &amp; Education Center</a:t>
            </a:r>
          </a:p>
          <a:p>
            <a:r>
              <a:rPr lang="en-US" dirty="0" smtClean="0"/>
              <a:t>Menzie Pittman</a:t>
            </a:r>
          </a:p>
          <a:p>
            <a:pPr lvl="1"/>
            <a:r>
              <a:rPr lang="en-US" dirty="0" smtClean="0"/>
              <a:t>Contemporary Music Center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Programs Offered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Type of Education Classes Do You Offer?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256550"/>
          </a:xfrm>
        </p:spPr>
        <p:txBody>
          <a:bodyPr/>
          <a:lstStyle/>
          <a:p>
            <a:r>
              <a:rPr lang="en-US" dirty="0" smtClean="0"/>
              <a:t>Programs for </a:t>
            </a:r>
            <a:br>
              <a:rPr lang="en-US" dirty="0" smtClean="0"/>
            </a:br>
            <a:r>
              <a:rPr lang="en-US" dirty="0" smtClean="0"/>
              <a:t>Student Engagement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Metric Do You Use to Ensure that Teachers </a:t>
            </a:r>
            <a:b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are Relating to Student Needs?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256550"/>
          </a:xfrm>
        </p:spPr>
        <p:txBody>
          <a:bodyPr/>
          <a:lstStyle/>
          <a:p>
            <a:r>
              <a:rPr lang="en-US" dirty="0" smtClean="0"/>
              <a:t>Recruiting and </a:t>
            </a:r>
            <a:br>
              <a:rPr lang="en-US" dirty="0" smtClean="0"/>
            </a:br>
            <a:r>
              <a:rPr lang="en-US" dirty="0" smtClean="0"/>
              <a:t>Maintaining Teachers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Do You Ensure Quality of Instruction?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256550"/>
          </a:xfrm>
        </p:spPr>
        <p:txBody>
          <a:bodyPr/>
          <a:lstStyle/>
          <a:p>
            <a:r>
              <a:rPr lang="en-US" dirty="0" smtClean="0"/>
              <a:t>Keeping Studios Full </a:t>
            </a:r>
            <a:br>
              <a:rPr lang="en-US" dirty="0" smtClean="0"/>
            </a:br>
            <a:r>
              <a:rPr lang="en-US" dirty="0" smtClean="0"/>
              <a:t>Over Summer Break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Are Your Tips and Best Practices?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256550"/>
          </a:xfrm>
        </p:spPr>
        <p:txBody>
          <a:bodyPr/>
          <a:lstStyle/>
          <a:p>
            <a:r>
              <a:rPr lang="en-US" dirty="0" smtClean="0"/>
              <a:t>Administrative Details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Running Your Educational Sessions Efficiently &amp; Profitably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197</Words>
  <Application>Microsoft Office PowerPoint</Application>
  <PresentationFormat>On-screen Show (16:9)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Education Programs Offered</vt:lpstr>
      <vt:lpstr>PowerPoint Presentation</vt:lpstr>
      <vt:lpstr>Programs for  Student Engagement</vt:lpstr>
      <vt:lpstr>Recruiting and  Maintaining Teachers</vt:lpstr>
      <vt:lpstr>PowerPoint Presentation</vt:lpstr>
      <vt:lpstr>Keeping Studios Full  Over Summer Break</vt:lpstr>
      <vt:lpstr>Administrative Details</vt:lpstr>
      <vt:lpstr>PowerPoint Presentation</vt:lpstr>
      <vt:lpstr>Billing for Lessons</vt:lpstr>
      <vt:lpstr>QUESTION FOR menzie</vt:lpstr>
      <vt:lpstr>QUESTION FOR Gayle</vt:lpstr>
      <vt:lpstr>PowerPoint Presentation</vt:lpstr>
    </vt:vector>
  </TitlesOfParts>
  <Company>NAMM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Megan Nelson</dc:creator>
  <cp:lastModifiedBy>Jessica Duarte</cp:lastModifiedBy>
  <cp:revision>34</cp:revision>
  <dcterms:created xsi:type="dcterms:W3CDTF">2011-12-21T23:54:18Z</dcterms:created>
  <dcterms:modified xsi:type="dcterms:W3CDTF">2014-07-16T16:26:04Z</dcterms:modified>
</cp:coreProperties>
</file>