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62" r:id="rId3"/>
    <p:sldId id="261" r:id="rId4"/>
    <p:sldId id="260" r:id="rId5"/>
    <p:sldId id="263" r:id="rId6"/>
    <p:sldId id="264" r:id="rId7"/>
    <p:sldId id="266" r:id="rId8"/>
    <p:sldId id="269" r:id="rId9"/>
    <p:sldId id="299" r:id="rId10"/>
    <p:sldId id="290" r:id="rId11"/>
    <p:sldId id="291" r:id="rId12"/>
    <p:sldId id="30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302" r:id="rId21"/>
    <p:sldId id="279" r:id="rId22"/>
    <p:sldId id="285" r:id="rId23"/>
    <p:sldId id="281" r:id="rId24"/>
    <p:sldId id="282" r:id="rId25"/>
    <p:sldId id="284" r:id="rId26"/>
    <p:sldId id="283" r:id="rId27"/>
    <p:sldId id="286" r:id="rId28"/>
    <p:sldId id="303" r:id="rId29"/>
    <p:sldId id="287" r:id="rId30"/>
    <p:sldId id="289" r:id="rId31"/>
    <p:sldId id="300" r:id="rId32"/>
    <p:sldId id="292" r:id="rId33"/>
    <p:sldId id="293" r:id="rId34"/>
    <p:sldId id="295" r:id="rId35"/>
    <p:sldId id="296" r:id="rId36"/>
    <p:sldId id="304" r:id="rId37"/>
  </p:sldIdLst>
  <p:sldSz cx="9144000" cy="514826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Lucida Grande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Lucida Grande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Lucida Grande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Lucida Grande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Lucida Grande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Grande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Grande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Grande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Grande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9" autoAdjust="0"/>
    <p:restoredTop sz="94737" autoAdjust="0"/>
  </p:normalViewPr>
  <p:slideViewPr>
    <p:cSldViewPr>
      <p:cViewPr varScale="1">
        <p:scale>
          <a:sx n="143" d="100"/>
          <a:sy n="143" d="100"/>
        </p:scale>
        <p:origin x="-102" y="-3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01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88063" cy="34210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38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AD1A3285-FB32-486B-ADA9-10E78A408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AAD2B5-B41E-4C44-9D4C-3A286B61BE4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BE1735F-C675-4279-B51D-329B828B1EDB}" type="slidenum">
              <a:rPr lang="en-US" sz="1200">
                <a:solidFill>
                  <a:srgbClr val="000000"/>
                </a:solidFill>
                <a:ea typeface="Geneva" charset="0"/>
                <a:cs typeface="Geneva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200">
              <a:solidFill>
                <a:srgbClr val="000000"/>
              </a:solidFill>
              <a:ea typeface="Geneva" charset="0"/>
              <a:cs typeface="Geneva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solidFill>
            <a:srgbClr val="FFFFFF"/>
          </a:solidFill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Lucida Grande" charset="0"/>
              <a:ea typeface="Geneva" charset="0"/>
              <a:cs typeface="Genev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-327025"/>
            <a:ext cx="2085975" cy="7478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27025"/>
            <a:ext cx="6107113" cy="7478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058863"/>
            <a:ext cx="4038600" cy="609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058863"/>
            <a:ext cx="4040188" cy="609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058863"/>
            <a:ext cx="8231188" cy="609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30680" tIns="65160" rIns="130680" bIns="6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23875" y="4479925"/>
            <a:ext cx="700087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27025"/>
            <a:ext cx="8221663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300">
          <a:solidFill>
            <a:srgbClr val="000000"/>
          </a:solidFill>
          <a:latin typeface="Lucida Grande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300">
          <a:solidFill>
            <a:srgbClr val="000000"/>
          </a:solidFill>
          <a:latin typeface="Lucida Grande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300">
          <a:solidFill>
            <a:srgbClr val="000000"/>
          </a:solidFill>
          <a:latin typeface="Lucida Grande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300">
          <a:solidFill>
            <a:srgbClr val="000000"/>
          </a:solidFill>
          <a:latin typeface="Lucida Grande" charset="0"/>
          <a:ea typeface="Geneva" charset="0"/>
          <a:cs typeface="Geneva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300">
          <a:solidFill>
            <a:srgbClr val="000000"/>
          </a:solidFill>
          <a:latin typeface="Lucida Grande" charset="0"/>
          <a:ea typeface="Geneva" charset="0"/>
          <a:cs typeface="Geneva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300">
          <a:solidFill>
            <a:srgbClr val="000000"/>
          </a:solidFill>
          <a:latin typeface="Lucida Grande" charset="0"/>
          <a:ea typeface="Geneva" charset="0"/>
          <a:cs typeface="Geneva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300">
          <a:solidFill>
            <a:srgbClr val="000000"/>
          </a:solidFill>
          <a:latin typeface="Lucida Grande" charset="0"/>
          <a:ea typeface="Geneva" charset="0"/>
          <a:cs typeface="Geneva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300">
          <a:solidFill>
            <a:srgbClr val="000000"/>
          </a:solidFill>
          <a:latin typeface="Lucida Grande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ts val="11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2" name="Picture 2" descr="\\duet\users\kenw\Desktop\Frank Rround 3\1Something Small\1_6_SVH_Vocal Resc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050131"/>
            <a:ext cx="4114800" cy="274320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33893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1:</a:t>
            </a:r>
            <a:r>
              <a:rPr lang="en-US" sz="2000" b="1" kern="0" dirty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Something Small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2593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Superior Vocal Health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6" name="Picture 2" descr="\\duet\users\kenw\Desktop\Frank Rround 3\1Something Small\1_7_CrafterGHC-200 Guitar Humidity Contro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50131"/>
            <a:ext cx="4495800" cy="2997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Crafter GHC-200 Guitar Humidifier Controller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0"/>
            <a:ext cx="33893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1:</a:t>
            </a:r>
            <a:r>
              <a:rPr lang="en-US" sz="2000" b="1" kern="0" dirty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Something Small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1324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2" name="Picture 2" descr="\\duet\users\kenw\Desktop\Frank BIS  Round 2\2_1_WMMT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02531"/>
            <a:ext cx="3810000" cy="2903483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3017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2: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Gotta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Stock It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4618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6563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What Music Means To 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Me - Book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&amp; CD by Richard </a:t>
            </a:r>
            <a:r>
              <a:rPr lang="en-US" b="1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Rehino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Hal Leonard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6" name="Picture 2" descr="\\duet\users\kenw\Desktop\Frank BIS  Round 2\2_2_Rollicking Piano Ba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73931"/>
            <a:ext cx="2247900" cy="2997199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3017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2: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Gotta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Stock It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4618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Rollicking Piano 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Bar - Hal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Leonard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0" name="Picture 2" descr="\\duet\users\kenw\Desktop\Frank BIS  Round 2\2_3_Paiste 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050131"/>
            <a:ext cx="3476624" cy="2921532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3017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2: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Gotta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Stock It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3720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Paiste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Formula 602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4" name="Picture 2" descr="\\duet\users\kenw\Desktop\Frank BIS  Round 2\2_4_AlfredZeppe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78731"/>
            <a:ext cx="3276600" cy="2845468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3017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2: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Gotta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Stock It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4822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6563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Led Zeppelin Complete Lyric &amp; Chord Songbook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Alfred Publishing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698" name="Picture 2" descr="\\duet\users\kenw\Desktop\Frank BIS  Round 2\2_5_KorgKro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050131"/>
            <a:ext cx="8346841" cy="2819400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3017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2: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Gotta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Stock It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6440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Korg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Kronos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2" name="Picture 2" descr="\\duet\users\kenw\Desktop\Frank BIS  Round 2\2_6_GripStud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50131"/>
            <a:ext cx="4286250" cy="2971800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3017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2: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Gotta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Stock It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3082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Grip Studios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26331"/>
            <a:ext cx="3640627" cy="26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126331"/>
            <a:ext cx="18478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735931"/>
            <a:ext cx="2803794" cy="219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0" y="0"/>
            <a:ext cx="3017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2: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Gotta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Stock It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1770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Kirlin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Industries - </a:t>
            </a:r>
            <a:r>
              <a:rPr lang="en-US" b="1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Kirlin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Cable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3"/>
          <p:cNvSpPr txBox="1">
            <a:spLocks/>
          </p:cNvSpPr>
          <p:nvPr/>
        </p:nvSpPr>
        <p:spPr>
          <a:xfrm>
            <a:off x="0" y="120015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4400" b="1" kern="0" dirty="0">
                <a:solidFill>
                  <a:srgbClr val="000000"/>
                </a:solidFill>
                <a:latin typeface="Century Gothic" pitchFamily="34" charset="0"/>
              </a:rPr>
              <a:t>James Hill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0" y="2649538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Century Gothic" charset="0"/>
              </a:rPr>
              <a:t>Ukulele Virtuoso</a:t>
            </a: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0" name="Picture 2" descr="E:\3Companies To Watch\3_1_Minarek Guitars\3_1_Minarek Guit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78731"/>
            <a:ext cx="5846086" cy="1752600"/>
          </a:xfrm>
          <a:prstGeom prst="rect">
            <a:avLst/>
          </a:prstGeom>
          <a:noFill/>
        </p:spPr>
      </p:pic>
      <p:pic>
        <p:nvPicPr>
          <p:cNvPr id="32771" name="Picture 3" descr="E:\3Companies To Watch\3_1_Minarek Guitars\3_1_MinarekLo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64331"/>
            <a:ext cx="1390650" cy="3876675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3950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3: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Companies to Watch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1022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Minarik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Guitars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2" descr="E:\3Companies To Watch\3_2_QRS\3_2_QRS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107531"/>
            <a:ext cx="1257300" cy="914400"/>
          </a:xfrm>
          <a:prstGeom prst="rect">
            <a:avLst/>
          </a:prstGeom>
          <a:noFill/>
        </p:spPr>
      </p:pic>
      <p:pic>
        <p:nvPicPr>
          <p:cNvPr id="34819" name="Picture 3" descr="E:\3Companies To Watch\3_2_QRS\3_2_QRS_PNOmation 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897731"/>
            <a:ext cx="4267200" cy="3200400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0"/>
            <a:ext cx="3950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3: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Companies to Watch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QRS – </a:t>
            </a:r>
            <a:r>
              <a:rPr lang="en-US" b="1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PNOmation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II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2088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3" name="Picture 3" descr="E:\3Companies To Watch\3_3_Meinl\3_3_Meinl_FX10ped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126331"/>
            <a:ext cx="2445060" cy="1831976"/>
          </a:xfrm>
          <a:prstGeom prst="rect">
            <a:avLst/>
          </a:prstGeom>
          <a:noFill/>
        </p:spPr>
      </p:pic>
      <p:pic>
        <p:nvPicPr>
          <p:cNvPr id="35842" name="Picture 2" descr="E:\3Companies To Watch\3_3_Meinl\3_3_Meinl_byzancevintagesand-r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21531"/>
            <a:ext cx="3330498" cy="2286000"/>
          </a:xfrm>
          <a:prstGeom prst="rect">
            <a:avLst/>
          </a:prstGeom>
          <a:noFill/>
        </p:spPr>
      </p:pic>
      <p:pic>
        <p:nvPicPr>
          <p:cNvPr id="35844" name="Picture 4" descr="E:\3Companies To Watch\3_3_Meinl\3_3_Meinl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050131"/>
            <a:ext cx="3133725" cy="1924962"/>
          </a:xfrm>
          <a:prstGeom prst="rect">
            <a:avLst/>
          </a:prstGeom>
          <a:noFill/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0"/>
            <a:ext cx="3950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3: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Companies to Watch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Meinl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3454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6" name="Picture 2" descr="\\duet\users\kenw\Desktop\Frank Rround 3\3Companies To Watch\3_4_Radial\3_4_Radial_Workhorse500_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40731"/>
            <a:ext cx="4114800" cy="1412875"/>
          </a:xfrm>
          <a:prstGeom prst="rect">
            <a:avLst/>
          </a:prstGeom>
          <a:noFill/>
        </p:spPr>
      </p:pic>
      <p:pic>
        <p:nvPicPr>
          <p:cNvPr id="36867" name="Picture 3" descr="\\duet\users\kenw\Desktop\Frank Rround 3\3Companies To Watch\3_4_Radial\3_5_Radial_Workhorse5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73931"/>
            <a:ext cx="4572000" cy="2235994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0"/>
            <a:ext cx="3950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3: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Companies to Watch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Radial Engineering – Workhorse 500 Studio Rack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6959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1" name="Picture 3" descr="\\duet\users\kenw\Desktop\Frank Rround 3\3Companies To Watch\3_5_Avid\3_5_Avid_ProTools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73931"/>
            <a:ext cx="3962400" cy="3169791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0" y="0"/>
            <a:ext cx="3950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3: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Companies to Watch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Avid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6700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pic>
        <p:nvPicPr>
          <p:cNvPr id="37890" name="Picture 2" descr="\\duet\users\kenw\Desktop\Frank Rround 3\3Companies To Watch\3_5_Avid\3_5_Avid_Mbox 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90" y="973931"/>
            <a:ext cx="4004310" cy="2810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4" name="Picture 2" descr="\\duet\users\kenw\Desktop\Frank Rround 3\3Companies To Watch\3_6_Tycoon Percussion\3_6_Tycoon 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897731"/>
            <a:ext cx="2457450" cy="3179941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3950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3: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Companies to Watch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Tycoon Percussion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3570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38" name="Picture 2" descr="\\duet\users\kenw\Desktop\Frank Rround 3\3Companies To Watch\3_7_Two Old Hippies\3_7_TOH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16731"/>
            <a:ext cx="3683000" cy="368300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3950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3: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Companies to Watch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4840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Two Old Hippies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0" name="Picture 2" descr="\\duet\users\kenw\Desktop\Frank Rround 3\4Best In Show\4_1_Yamaha_YSS82Z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3959493" y="-2071162"/>
            <a:ext cx="1225014" cy="8839200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4: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Best in Show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Yamaha – 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YSS-82Z 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Soprano Sax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6528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3"/>
          <p:cNvSpPr txBox="1">
            <a:spLocks/>
          </p:cNvSpPr>
          <p:nvPr/>
        </p:nvSpPr>
        <p:spPr>
          <a:xfrm>
            <a:off x="0" y="1200150"/>
            <a:ext cx="9144000" cy="8382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ts val="1150"/>
              </a:spcBef>
              <a:buFont typeface="Arial" charset="0"/>
              <a:buNone/>
              <a:defRPr/>
            </a:pPr>
            <a:r>
              <a:rPr lang="en-US" sz="4400" b="1" kern="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Scott Robertson 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24955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Century Gothic" charset="0"/>
                <a:cs typeface="Arial" charset="0"/>
              </a:rPr>
              <a:t>APR, Director of Marketing &amp; Communications, NAMM</a:t>
            </a:r>
            <a:endParaRPr lang="en-US" sz="3200">
              <a:solidFill>
                <a:schemeClr val="tx1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4: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Best in Show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Roland V-Piano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Grand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7400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pic>
        <p:nvPicPr>
          <p:cNvPr id="45059" name="Picture 3" descr="\\duet\users\kenw\Desktop\Frank Rround 3\4Best In Show\4_2_Ro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73931"/>
            <a:ext cx="44577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58" name="Picture 2" descr="\\duet\users\kenw\Desktop\Frank Rround 3\4Best In Show\4_3_ZildjianGen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897731"/>
            <a:ext cx="4572000" cy="3048000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4: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Best in Show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Zildjian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- Gen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16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3050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2" name="Picture 2" descr="\\duet\users\kenw\Desktop\Frank Rround 3\4Best In Show\4_4a_ernie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78731"/>
            <a:ext cx="4986681" cy="2281194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4: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Best in Show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Ernie Ball 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- Game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Changer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5440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 descr="\\duet\users\kenw\Desktop\Frank Rround 3\4Best In Show\4_4b_ernieb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02531"/>
            <a:ext cx="3902157" cy="2374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4: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Best in Show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David Smith Instruments/Roger Linn 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Designs - Tempest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5900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pic>
        <p:nvPicPr>
          <p:cNvPr id="47107" name="Picture 3" descr="\\duet\users\kenw\Desktop\Frank Rround 3\4Best In Show\4_5_DSI_Temp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50131"/>
            <a:ext cx="5219700" cy="2940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4" name="Picture 2" descr="\\duet\users\kenw\Desktop\Frank Rround 3\4Best In Show\4_6_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73931"/>
            <a:ext cx="5624991" cy="2757348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4: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Best in Show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Lâg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Guitars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6440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2" name="Picture 2" descr="\\duet\users\kenw\My Documents\Graphics\Logos\Idea Center 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07331"/>
            <a:ext cx="2222589" cy="1818482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</a:t>
            </a:r>
            <a:r>
              <a:rPr lang="en-US" sz="2000" b="1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4:</a:t>
            </a:r>
            <a:r>
              <a:rPr lang="en-US" sz="2000" b="1" kern="0" dirty="0" smtClean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Best in Show</a:t>
            </a:r>
            <a:endParaRPr lang="en-US" sz="2000" b="1" kern="0" dirty="0">
              <a:solidFill>
                <a:srgbClr val="C00000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NAMM U – Idea Center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5501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3" name="Group 6"/>
          <p:cNvGrpSpPr>
            <a:grpSpLocks/>
          </p:cNvGrpSpPr>
          <p:nvPr/>
        </p:nvGrpSpPr>
        <p:grpSpPr bwMode="auto">
          <a:xfrm>
            <a:off x="838200" y="744538"/>
            <a:ext cx="8210550" cy="2747962"/>
            <a:chOff x="914400" y="909593"/>
            <a:chExt cx="8210550" cy="2746699"/>
          </a:xfrm>
        </p:grpSpPr>
        <p:sp>
          <p:nvSpPr>
            <p:cNvPr id="3" name="Content Placeholder 3"/>
            <p:cNvSpPr txBox="1">
              <a:spLocks noChangeArrowheads="1"/>
            </p:cNvSpPr>
            <p:nvPr/>
          </p:nvSpPr>
          <p:spPr bwMode="auto">
            <a:xfrm>
              <a:off x="914400" y="909593"/>
              <a:ext cx="3540125" cy="274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 defTabSz="914400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Gayle </a:t>
              </a:r>
              <a:r>
                <a:rPr lang="en-US" sz="2000" b="1" kern="0" dirty="0" err="1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Beacock</a:t>
              </a: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  …</a:t>
              </a:r>
              <a:b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</a:br>
              <a:r>
                <a:rPr lang="en-US" sz="2000" b="1" kern="0" dirty="0">
                  <a:solidFill>
                    <a:sysClr val="windowText" lastClr="000000"/>
                  </a:solidFill>
                  <a:latin typeface="Century Gothic" pitchFamily="34" charset="0"/>
                  <a:cs typeface="Arial" pitchFamily="34" charset="0"/>
                </a:rPr>
                <a:t> </a:t>
              </a: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Greg Billings  …</a:t>
              </a:r>
              <a:b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</a:br>
              <a:r>
                <a:rPr lang="en-US" sz="2000" b="1" kern="0" dirty="0">
                  <a:solidFill>
                    <a:sysClr val="windowText" lastClr="000000"/>
                  </a:solidFill>
                  <a:latin typeface="Century Gothic" pitchFamily="34" charset="0"/>
                  <a:cs typeface="Arial" pitchFamily="34" charset="0"/>
                </a:rPr>
                <a:t> </a:t>
              </a: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Brad Boynton  …</a:t>
              </a:r>
            </a:p>
            <a:p>
              <a:pPr algn="r" defTabSz="914400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Alan Friedman  …</a:t>
              </a:r>
              <a:b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</a:b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 John Grabowski  …</a:t>
              </a:r>
              <a:b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</a:b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Brian Reardon  …</a:t>
              </a:r>
            </a:p>
            <a:p>
              <a:pPr algn="r" defTabSz="914400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Gordy Wilcher  …</a:t>
              </a:r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495800" y="911179"/>
              <a:ext cx="4629150" cy="274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en-US" sz="2000" b="1" kern="0" dirty="0" err="1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Beacock</a:t>
              </a: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 Music</a:t>
              </a:r>
              <a:b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</a:b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Steinway Piano Gallery </a:t>
              </a:r>
            </a:p>
            <a:p>
              <a:pPr defTabSz="914400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Rhythm Traders </a:t>
              </a:r>
              <a:b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</a:b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Friedman </a:t>
              </a:r>
              <a:r>
                <a:rPr lang="en-US" sz="2000" b="1" kern="0" dirty="0" err="1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Kannenberg</a:t>
              </a: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 &amp; Co</a:t>
              </a:r>
              <a:b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</a:b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Sweetwater Sound </a:t>
              </a:r>
              <a:b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</a:b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Monster Music</a:t>
              </a:r>
            </a:p>
            <a:p>
              <a:pPr defTabSz="914400">
                <a:lnSpc>
                  <a:spcPct val="125000"/>
                </a:lnSpc>
                <a:spcBef>
                  <a:spcPts val="0"/>
                </a:spcBef>
                <a:defRPr/>
              </a:pPr>
              <a:r>
                <a:rPr lang="en-US" sz="2000" b="1" kern="0" dirty="0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Owensboro Music</a:t>
              </a:r>
            </a:p>
          </p:txBody>
        </p:sp>
      </p:grp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978025" y="3640138"/>
            <a:ext cx="4979988" cy="401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Century Gothic" charset="0"/>
                <a:cs typeface="Arial" charset="0"/>
              </a:rPr>
              <a:t>Moderated by Frank Alkyer, Music Inc.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0"/>
            <a:ext cx="20510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The Panel: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0" y="0"/>
            <a:ext cx="33893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1:</a:t>
            </a:r>
            <a:r>
              <a:rPr lang="en-US" sz="2000" b="1" kern="0" dirty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Something Small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Hinge </a:t>
            </a:r>
            <a:r>
              <a:rPr lang="en-US" b="1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Stixs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- Big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Bang Distributors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3564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pic>
        <p:nvPicPr>
          <p:cNvPr id="6151" name="Picture 7" descr="\\duet\users\kenw\Desktop\Frank Rround 3\1Something Small\1_1_Hinge St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73931"/>
            <a:ext cx="8534400" cy="2799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4" descr="\\duet\users\kenw\Desktop\Frank BIS Round 1 - need 2 photos\1_2_iKl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012031"/>
            <a:ext cx="5715000" cy="285750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33893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1:</a:t>
            </a:r>
            <a:r>
              <a:rPr lang="en-US" sz="2000" b="1" kern="0" dirty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Something Small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iKlip</a:t>
            </a: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- IK Multimedia - distributed 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by Hal Leonard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4318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6" name="Picture 2" descr="\\duet\users\kenw\Desktop\Frank BIS Round 1 - need 2 photos\1_3a_Finger 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97731"/>
            <a:ext cx="3733800" cy="3139786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33893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1:</a:t>
            </a:r>
            <a:r>
              <a:rPr lang="en-US" sz="2000" b="1" kern="0" dirty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Something Small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LP Finger Shot and the </a:t>
            </a:r>
            <a:r>
              <a:rPr lang="en-US" b="1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Qube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5720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\\duet\users\kenw\Desktop\Frank BIS Round 1 - need 2 photos\1_3b_Qu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7068" y="973931"/>
            <a:ext cx="454928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uet\users\kenw\Desktop\Frank BIS Round 1 - need 2 photos\1_4_First M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0531"/>
            <a:ext cx="4171950" cy="4171950"/>
          </a:xfrm>
          <a:prstGeom prst="rect">
            <a:avLst/>
          </a:prstGeom>
          <a:noFill/>
        </p:spPr>
      </p:pic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33893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1:</a:t>
            </a:r>
            <a:r>
              <a:rPr lang="en-US" sz="2000" b="1" kern="0" dirty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Something Small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Gemini – Little Mini DJ Mixer – First Mix</a:t>
            </a:r>
            <a:endParaRPr lang="en-US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5700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33893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rPr>
              <a:t>Round 1:</a:t>
            </a:r>
            <a:r>
              <a:rPr lang="en-US" sz="2000" b="1" kern="0" dirty="0">
                <a:solidFill>
                  <a:srgbClr val="C00000"/>
                </a:solidFill>
                <a:latin typeface="Century Gothic" pitchFamily="34" charset="0"/>
                <a:ea typeface="+mj-ea"/>
                <a:cs typeface="Arial" pitchFamily="34" charset="0"/>
              </a:rPr>
              <a:t> Something Small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6563"/>
            <a:ext cx="9144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Focusrite</a:t>
            </a:r>
            <a:r>
              <a:rPr lang="en-US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VRM Box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7828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Booth #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6464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  <a:ea typeface="+mj-ea"/>
              <a:cs typeface="Arial" pitchFamily="34" charset="0"/>
            </a:endParaRPr>
          </a:p>
        </p:txBody>
      </p:sp>
      <p:pic>
        <p:nvPicPr>
          <p:cNvPr id="50178" name="Picture 2" descr="\\duet\users\kenw\Desktop\Frank Rround 3\1Something Small\1_5_VRM 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97731"/>
            <a:ext cx="3657600" cy="30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Gran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412</Words>
  <Application>Microsoft Office PowerPoint</Application>
  <PresentationFormat>Custom</PresentationFormat>
  <Paragraphs>100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jonathan moyer</dc:creator>
  <cp:lastModifiedBy>Donna Olaguer</cp:lastModifiedBy>
  <cp:revision>49</cp:revision>
  <cp:lastPrinted>1601-01-01T00:00:00Z</cp:lastPrinted>
  <dcterms:created xsi:type="dcterms:W3CDTF">2009-10-26T16:46:21Z</dcterms:created>
  <dcterms:modified xsi:type="dcterms:W3CDTF">2011-01-18T20:25:12Z</dcterms:modified>
</cp:coreProperties>
</file>