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4" r:id="rId4"/>
    <p:sldId id="277" r:id="rId5"/>
    <p:sldId id="263" r:id="rId6"/>
    <p:sldId id="265" r:id="rId7"/>
    <p:sldId id="283" r:id="rId8"/>
    <p:sldId id="262" r:id="rId9"/>
    <p:sldId id="260" r:id="rId10"/>
    <p:sldId id="279" r:id="rId11"/>
    <p:sldId id="281" r:id="rId12"/>
    <p:sldId id="280" r:id="rId13"/>
    <p:sldId id="282" r:id="rId1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clrMru>
    <a:srgbClr val="2230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256" autoAdjust="0"/>
  </p:normalViewPr>
  <p:slideViewPr>
    <p:cSldViewPr snapToGrid="0" snapToObjects="1">
      <p:cViewPr>
        <p:scale>
          <a:sx n="150" d="100"/>
          <a:sy n="150" d="100"/>
        </p:scale>
        <p:origin x="-72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4586B-CCC1-7B47-A8E2-44DC53536EB4}" type="datetimeFigureOut">
              <a:rPr lang="en-US" smtClean="0"/>
              <a:t>1/5/15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84DCA5-0F4A-6243-9B2F-6304C7BFE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90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4DCA5-0F4A-6243-9B2F-6304C7BFE17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552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4DCA5-0F4A-6243-9B2F-6304C7BFE17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65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4DCA5-0F4A-6243-9B2F-6304C7BFE17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65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4DCA5-0F4A-6243-9B2F-6304C7BFE17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6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4DCA5-0F4A-6243-9B2F-6304C7BFE17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91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smtClean="0"/>
              <a:t>Thank you for joining us today for</a:t>
            </a:r>
            <a:r>
              <a:rPr lang="en-US" sz="1800" baseline="0" dirty="0" smtClean="0"/>
              <a:t> a panel discussion about social media for business.</a:t>
            </a:r>
          </a:p>
          <a:p>
            <a:r>
              <a:rPr lang="en-US" sz="1800" baseline="0" dirty="0" smtClean="0"/>
              <a:t>We understand how valuable your time is during the show and we’ve worked hard to plan a discussion that will bring value to your organization.</a:t>
            </a:r>
          </a:p>
          <a:p>
            <a:r>
              <a:rPr lang="en-US" sz="1800" baseline="0" dirty="0" smtClean="0"/>
              <a:t>We’re going to begin by discussing some of the most common questions about social media with our panel of experts.</a:t>
            </a:r>
          </a:p>
          <a:p>
            <a:r>
              <a:rPr lang="en-US" sz="1800" baseline="0" dirty="0" smtClean="0"/>
              <a:t>There should be time to take questions. You’ll notice notecards at your seat. If you have a question, please write it on a card and hold your card up.</a:t>
            </a:r>
          </a:p>
          <a:p>
            <a:r>
              <a:rPr lang="en-US" sz="1800" baseline="0" dirty="0" smtClean="0"/>
              <a:t>Colleen will collect the cards and we’ll do our best to answer as many questions as we can.</a:t>
            </a:r>
          </a:p>
          <a:p>
            <a:r>
              <a:rPr lang="en-US" sz="1800" baseline="0" dirty="0" smtClean="0"/>
              <a:t>Let’s start by introducing our panelists…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4DCA5-0F4A-6243-9B2F-6304C7BFE17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91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4DCA5-0F4A-6243-9B2F-6304C7BFE17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1569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4DCA5-0F4A-6243-9B2F-6304C7BFE17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156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4DCA5-0F4A-6243-9B2F-6304C7BFE17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21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8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I’ll be playing the role of panelist and moderator…</a:t>
            </a:r>
          </a:p>
          <a:p>
            <a:pPr lvl="0"/>
            <a:endParaRPr lang="en-US" sz="18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8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Started music career as a mobile DJ in 1985</a:t>
            </a:r>
            <a:endParaRPr lang="en-US" sz="18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8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Writer of the “Good Practice” Column in Music </a:t>
            </a:r>
            <a:r>
              <a:rPr lang="en-US" sz="18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</a:t>
            </a:r>
            <a:r>
              <a:rPr lang="en-US" sz="18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Magazine</a:t>
            </a:r>
            <a:endParaRPr lang="en-US" sz="18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8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Received Rhapsody Arts Center’s first “Friend of the Arts” award last year for community leadership and support of the arts</a:t>
            </a:r>
            <a:endParaRPr lang="en-US" sz="18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8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Own and operate Billings Piano Gallery in Madison WI</a:t>
            </a:r>
            <a:endParaRPr lang="en-US" sz="18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8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Colleen Billings will collect cards with your questions – just hold them up.</a:t>
            </a:r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4DCA5-0F4A-6243-9B2F-6304C7BFE17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587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smtClean="0"/>
              <a:t>Thank you for joining us today for</a:t>
            </a:r>
            <a:r>
              <a:rPr lang="en-US" sz="1800" baseline="0" dirty="0" smtClean="0"/>
              <a:t> a panel discussion about social media for business.</a:t>
            </a:r>
          </a:p>
          <a:p>
            <a:r>
              <a:rPr lang="en-US" sz="1800" baseline="0" dirty="0" smtClean="0"/>
              <a:t>We understand how valuable your time is during the show and we’ve worked hard to plan a discussion that will bring value to your organization.</a:t>
            </a:r>
          </a:p>
          <a:p>
            <a:r>
              <a:rPr lang="en-US" sz="1800" baseline="0" dirty="0" smtClean="0"/>
              <a:t>We’re going to begin by discussing some of the most common questions about social media with our panel of experts.</a:t>
            </a:r>
          </a:p>
          <a:p>
            <a:r>
              <a:rPr lang="en-US" sz="1800" baseline="0" dirty="0" smtClean="0"/>
              <a:t>There should be time to take questions. You’ll notice notecards at your seat. If you have a question, please write it on a card and hold your card up.</a:t>
            </a:r>
          </a:p>
          <a:p>
            <a:r>
              <a:rPr lang="en-US" sz="1800" baseline="0" dirty="0" smtClean="0"/>
              <a:t>Colleen will collect the cards and we’ll do our best to answer as many questions as we can.</a:t>
            </a:r>
          </a:p>
          <a:p>
            <a:r>
              <a:rPr lang="en-US" sz="1800" baseline="0" dirty="0" smtClean="0"/>
              <a:t>Let’s start by introducing our panelists…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4DCA5-0F4A-6243-9B2F-6304C7BFE17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919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4DCA5-0F4A-6243-9B2F-6304C7BFE17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5038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4DCA5-0F4A-6243-9B2F-6304C7BFE17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6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1/5/15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1/5/15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1/5/15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6E88F-3DAF-B949-9980-F0CBD7E41EC9}" type="datetimeFigureOut">
              <a:rPr lang="en-US" smtClean="0"/>
              <a:pPr/>
              <a:t>1/5/15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NS13_NAMMU_PP_TitleBa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865" cy="8479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S13_NAMMU_PP16x9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24" y="-21075"/>
            <a:ext cx="9192257" cy="51783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956212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Helvetica Neue Light"/>
                <a:cs typeface="Helvetica Neue Light"/>
              </a:rPr>
              <a:t>Signs You Need a Facelift</a:t>
            </a:r>
          </a:p>
        </p:txBody>
      </p:sp>
    </p:spTree>
    <p:extLst>
      <p:ext uri="{BB962C8B-B14F-4D97-AF65-F5344CB8AC3E}">
        <p14:creationId xmlns:p14="http://schemas.microsoft.com/office/powerpoint/2010/main" val="3140133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956212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Helvetica Neue Light"/>
                <a:cs typeface="Helvetica Neue Light"/>
              </a:rPr>
              <a:t>Integrating Social Media</a:t>
            </a:r>
          </a:p>
        </p:txBody>
      </p:sp>
    </p:spTree>
    <p:extLst>
      <p:ext uri="{BB962C8B-B14F-4D97-AF65-F5344CB8AC3E}">
        <p14:creationId xmlns:p14="http://schemas.microsoft.com/office/powerpoint/2010/main" val="26198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956212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Helvetica Neue Light"/>
                <a:cs typeface="Helvetica Neue Light"/>
              </a:rPr>
              <a:t>Hire a Pro or Go It Alone?</a:t>
            </a:r>
          </a:p>
        </p:txBody>
      </p:sp>
    </p:spTree>
    <p:extLst>
      <p:ext uri="{BB962C8B-B14F-4D97-AF65-F5344CB8AC3E}">
        <p14:creationId xmlns:p14="http://schemas.microsoft.com/office/powerpoint/2010/main" val="1364252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8862" y="1715759"/>
            <a:ext cx="795637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/>
                <a:cs typeface="Arial Black"/>
              </a:rPr>
              <a:t>Thank </a:t>
            </a:r>
          </a:p>
          <a:p>
            <a:r>
              <a:rPr lang="en-US" sz="6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/>
                <a:cs typeface="Arial Black"/>
              </a:rPr>
              <a:t>You!</a:t>
            </a:r>
            <a:endParaRPr lang="en-US" sz="66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pic>
        <p:nvPicPr>
          <p:cNvPr id="4" name="Picture 3" descr="keep-calm-and-fix-my-websi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1001" y="846666"/>
            <a:ext cx="3683000" cy="429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38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8595" y="1173892"/>
            <a:ext cx="47546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/>
                <a:cs typeface="Arial Black"/>
              </a:rPr>
              <a:t>Now What </a:t>
            </a:r>
            <a:r>
              <a:rPr lang="en-US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/>
                <a:cs typeface="Arial Black"/>
              </a:rPr>
              <a:t>Do I Do About </a:t>
            </a:r>
            <a:r>
              <a:rPr lang="en-US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/>
                <a:cs typeface="Arial Black"/>
              </a:rPr>
              <a:t>My </a:t>
            </a:r>
            <a:r>
              <a:rPr lang="en-US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/>
                <a:cs typeface="Arial Black"/>
              </a:rPr>
              <a:t>Website?</a:t>
            </a:r>
            <a:endParaRPr lang="en-US" sz="28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2324" y="2272845"/>
            <a:ext cx="79563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n w="3175">
                  <a:solidFill>
                    <a:schemeClr val="tx1"/>
                  </a:solidFill>
                </a:ln>
                <a:solidFill>
                  <a:srgbClr val="FFFFFF"/>
                </a:solidFill>
                <a:latin typeface="Arial"/>
                <a:cs typeface="Arial"/>
              </a:rPr>
              <a:t>A Panel Discussion</a:t>
            </a:r>
          </a:p>
        </p:txBody>
      </p:sp>
      <p:pic>
        <p:nvPicPr>
          <p:cNvPr id="4" name="Picture 3" descr="keep-calm-and-fix-my-websi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1001" y="846666"/>
            <a:ext cx="3683000" cy="429683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28800" y="2074333"/>
            <a:ext cx="6857999" cy="2912534"/>
          </a:xfrm>
        </p:spPr>
        <p:txBody>
          <a:bodyPr>
            <a:normAutofit/>
          </a:bodyPr>
          <a:lstStyle/>
          <a:p>
            <a:r>
              <a:rPr lang="en-US" dirty="0" err="1" smtClean="0"/>
              <a:t>TedBrownMusic.com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141719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Helvetica Neue Light"/>
                <a:cs typeface="Helvetica Neue Light"/>
              </a:rPr>
              <a:t>Whitney Brown </a:t>
            </a:r>
            <a:r>
              <a:rPr lang="en-US" sz="4400" b="1" dirty="0" err="1" smtClean="0">
                <a:latin typeface="Helvetica Neue Light"/>
                <a:cs typeface="Helvetica Neue Light"/>
              </a:rPr>
              <a:t>Grisaffi</a:t>
            </a:r>
            <a:endParaRPr lang="en-US" sz="4400" b="1" dirty="0">
              <a:latin typeface="Helvetica Neue Light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3227957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28800" y="2074333"/>
            <a:ext cx="6857999" cy="2912534"/>
          </a:xfrm>
        </p:spPr>
        <p:txBody>
          <a:bodyPr>
            <a:normAutofit/>
          </a:bodyPr>
          <a:lstStyle/>
          <a:p>
            <a:r>
              <a:rPr lang="en-US" dirty="0" err="1" smtClean="0"/>
              <a:t>LarrysMusicCenter.com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141719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latin typeface="Helvetica Neue Light"/>
                <a:cs typeface="Helvetica Neue Light"/>
              </a:rPr>
              <a:t>Gabriel O</a:t>
            </a:r>
            <a:r>
              <a:rPr lang="en-US" sz="4400" b="1" smtClean="0">
                <a:cs typeface="Helvetica Neue Light"/>
              </a:rPr>
              <a:t>’</a:t>
            </a:r>
            <a:r>
              <a:rPr lang="en-US" sz="4400" b="1" smtClean="0">
                <a:latin typeface="Helvetica Neue Light" panose="02000403000000020004" pitchFamily="2"/>
                <a:cs typeface="Helvetica Neue Light"/>
              </a:rPr>
              <a:t>Brien</a:t>
            </a:r>
            <a:endParaRPr lang="en-US" sz="4400" b="1" dirty="0">
              <a:latin typeface="Helvetica Neue Light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535607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37267" y="2074333"/>
            <a:ext cx="6849533" cy="2782755"/>
          </a:xfrm>
        </p:spPr>
        <p:txBody>
          <a:bodyPr>
            <a:normAutofit/>
          </a:bodyPr>
          <a:lstStyle/>
          <a:p>
            <a:r>
              <a:rPr lang="en-US" dirty="0" smtClean="0"/>
              <a:t>New NAMM Board Member</a:t>
            </a:r>
          </a:p>
          <a:p>
            <a:r>
              <a:rPr lang="en-US" dirty="0" err="1" smtClean="0"/>
              <a:t>MonsterMusicNY.com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141719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Helvetica Neue Light"/>
                <a:cs typeface="Helvetica Neue Light"/>
              </a:rPr>
              <a:t>Brian Reardon</a:t>
            </a:r>
            <a:endParaRPr lang="en-US" sz="4400" b="1" dirty="0">
              <a:latin typeface="Helvetica Neue Light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4023347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28800" y="2074333"/>
            <a:ext cx="6857999" cy="2782755"/>
          </a:xfrm>
        </p:spPr>
        <p:txBody>
          <a:bodyPr>
            <a:normAutofit/>
          </a:bodyPr>
          <a:lstStyle/>
          <a:p>
            <a:r>
              <a:rPr lang="en-US" dirty="0" err="1" smtClean="0"/>
              <a:t>SteinwayNaples.com</a:t>
            </a:r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457200" y="1141719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Helvetica Neue Light"/>
                <a:cs typeface="Helvetica Neue Light"/>
              </a:rPr>
              <a:t>Grant Billings</a:t>
            </a:r>
            <a:endParaRPr lang="en-US" sz="4400" b="1" dirty="0">
              <a:latin typeface="Helvetica Neue Light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386429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8595" y="1173892"/>
            <a:ext cx="47546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/>
                <a:cs typeface="Arial Black"/>
              </a:rPr>
              <a:t>Now What </a:t>
            </a:r>
            <a:r>
              <a:rPr lang="en-US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/>
                <a:cs typeface="Arial Black"/>
              </a:rPr>
              <a:t>Do I Do About </a:t>
            </a:r>
            <a:r>
              <a:rPr lang="en-US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/>
                <a:cs typeface="Arial Black"/>
              </a:rPr>
              <a:t>My </a:t>
            </a:r>
            <a:r>
              <a:rPr lang="en-US" sz="2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/>
                <a:cs typeface="Arial Black"/>
              </a:rPr>
              <a:t>Website?</a:t>
            </a:r>
            <a:endParaRPr lang="en-US" sz="28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2324" y="2272845"/>
            <a:ext cx="79563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n w="3175">
                  <a:solidFill>
                    <a:schemeClr val="tx1"/>
                  </a:solidFill>
                </a:ln>
                <a:solidFill>
                  <a:srgbClr val="FFFFFF"/>
                </a:solidFill>
                <a:latin typeface="Arial"/>
                <a:cs typeface="Arial"/>
              </a:rPr>
              <a:t>A Panel Discussion</a:t>
            </a:r>
          </a:p>
        </p:txBody>
      </p:sp>
      <p:pic>
        <p:nvPicPr>
          <p:cNvPr id="4" name="Picture 3" descr="keep-calm-and-fix-my-websi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1001" y="846666"/>
            <a:ext cx="3683000" cy="429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431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b="20759"/>
          <a:stretch/>
        </p:blipFill>
        <p:spPr>
          <a:xfrm>
            <a:off x="-32103" y="861441"/>
            <a:ext cx="9186616" cy="428205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513" y="4513145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Helvetica Neue Light"/>
                <a:cs typeface="Helvetica Neue Light"/>
              </a:rPr>
              <a:t>What do CUSTOMERS want?</a:t>
            </a:r>
            <a:endParaRPr lang="en-US" sz="3200" b="1" dirty="0">
              <a:latin typeface="Helvetica Neue Light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3287740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956212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Helvetica Neue Light"/>
                <a:cs typeface="Helvetica Neue Light"/>
              </a:rPr>
              <a:t>What is my site about?</a:t>
            </a:r>
          </a:p>
          <a:p>
            <a:pPr algn="ctr"/>
            <a:endParaRPr lang="en-US" sz="3200" dirty="0">
              <a:latin typeface="Helvetica Neue Light"/>
              <a:cs typeface="Helvetica Neue Light"/>
            </a:endParaRPr>
          </a:p>
          <a:p>
            <a:pPr algn="ctr"/>
            <a:r>
              <a:rPr lang="en-US" sz="3200" dirty="0" smtClean="0">
                <a:latin typeface="Helvetica Neue Light"/>
                <a:cs typeface="Helvetica Neue Light"/>
              </a:rPr>
              <a:t>E-commerce</a:t>
            </a:r>
          </a:p>
          <a:p>
            <a:pPr algn="ctr"/>
            <a:r>
              <a:rPr lang="en-US" sz="3200" dirty="0" smtClean="0">
                <a:latin typeface="Helvetica Neue Light"/>
                <a:cs typeface="Helvetica Neue Light"/>
              </a:rPr>
              <a:t>Brochure</a:t>
            </a:r>
            <a:endParaRPr lang="en-US" sz="3200" dirty="0">
              <a:latin typeface="Helvetica Neue Light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3298105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408</Words>
  <Application>Microsoft Macintosh PowerPoint</Application>
  <PresentationFormat>On-screen Show (16:9)</PresentationFormat>
  <Paragraphs>55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NAMM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Megan Nelson</dc:creator>
  <cp:lastModifiedBy>Zach Phillips</cp:lastModifiedBy>
  <cp:revision>37</cp:revision>
  <cp:lastPrinted>2014-01-19T21:05:04Z</cp:lastPrinted>
  <dcterms:created xsi:type="dcterms:W3CDTF">2011-12-21T23:54:18Z</dcterms:created>
  <dcterms:modified xsi:type="dcterms:W3CDTF">2015-01-05T23:16:31Z</dcterms:modified>
</cp:coreProperties>
</file>