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259" r:id="rId2"/>
    <p:sldId id="286" r:id="rId3"/>
    <p:sldId id="288" r:id="rId4"/>
    <p:sldId id="303" r:id="rId5"/>
    <p:sldId id="287" r:id="rId6"/>
    <p:sldId id="289" r:id="rId7"/>
    <p:sldId id="290" r:id="rId8"/>
    <p:sldId id="291" r:id="rId9"/>
    <p:sldId id="277" r:id="rId10"/>
    <p:sldId id="307" r:id="rId11"/>
    <p:sldId id="292" r:id="rId12"/>
    <p:sldId id="293" r:id="rId13"/>
    <p:sldId id="304" r:id="rId14"/>
    <p:sldId id="294" r:id="rId15"/>
    <p:sldId id="295" r:id="rId16"/>
    <p:sldId id="305" r:id="rId17"/>
    <p:sldId id="296" r:id="rId18"/>
    <p:sldId id="297" r:id="rId19"/>
    <p:sldId id="306" r:id="rId20"/>
    <p:sldId id="298" r:id="rId21"/>
    <p:sldId id="299" r:id="rId22"/>
    <p:sldId id="300" r:id="rId23"/>
    <p:sldId id="301" r:id="rId24"/>
    <p:sldId id="302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3" autoAdjust="0"/>
  </p:normalViewPr>
  <p:slideViewPr>
    <p:cSldViewPr snapToObjects="1"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4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Retail Sales Values in Billions of Dollars</a:t>
            </a:r>
          </a:p>
        </c:rich>
      </c:tx>
      <c:layout>
        <c:manualLayout>
          <c:xMode val="edge"/>
          <c:yMode val="edge"/>
          <c:x val="0.20096852300242099"/>
          <c:y val="1.9920318725099601E-2"/>
        </c:manualLayout>
      </c:layout>
      <c:overlay val="0"/>
      <c:spPr>
        <a:noFill/>
        <a:ln w="2879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5863918249708E-2"/>
          <c:y val="0.15770893331779601"/>
          <c:w val="0.883777239709443"/>
          <c:h val="0.66135458167330696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3AAFE"/>
            </a:solidFill>
            <a:ln w="14397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1723560185773301E-3"/>
                  <c:y val="-0.2840136604177310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$6.8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368217132330997E-3"/>
                  <c:y val="-0.27512806171837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$6.7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845999445043799E-2"/>
                  <c:y val="-0.2999499153978110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$6.8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0913966928096E-2"/>
                  <c:y val="-0.341625495266634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$7.0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230114376194499E-2"/>
                  <c:y val="-0.360917678135763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$7.8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211447071685399E-2"/>
                  <c:y val="-0.342229009527747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$7.5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771472261122999E-2"/>
                  <c:y val="-0.3333434108283950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$7.4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9103319786228E-2"/>
                  <c:y val="-0.310670456515788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$7.1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891664674114E-2"/>
                  <c:y val="-0.20802733586858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$5.9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9795348998705E-2"/>
                  <c:y val="-0.224566883150202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$6.4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8793">
                <a:noFill/>
              </a:ln>
            </c:spPr>
            <c:txPr>
              <a:bodyPr/>
              <a:lstStyle/>
              <a:p>
                <a:pPr>
                  <a:defRPr sz="16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Sheet1!$B$1:$K$1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6.8</c:v>
                </c:pt>
                <c:pt idx="1">
                  <c:v>6.7</c:v>
                </c:pt>
                <c:pt idx="2">
                  <c:v>6.8</c:v>
                </c:pt>
                <c:pt idx="3">
                  <c:v>7</c:v>
                </c:pt>
                <c:pt idx="4">
                  <c:v>7.8</c:v>
                </c:pt>
                <c:pt idx="5">
                  <c:v>7.5</c:v>
                </c:pt>
                <c:pt idx="6">
                  <c:v>7.4</c:v>
                </c:pt>
                <c:pt idx="7">
                  <c:v>7.1</c:v>
                </c:pt>
                <c:pt idx="8">
                  <c:v>5.9</c:v>
                </c:pt>
                <c:pt idx="9">
                  <c:v>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14397">
              <a:solidFill>
                <a:srgbClr val="FFFFFF"/>
              </a:solidFill>
              <a:prstDash val="solid"/>
            </a:ln>
          </c:spPr>
        </c:dropLines>
        <c:axId val="85975552"/>
        <c:axId val="134722624"/>
      </c:areaChart>
      <c:catAx>
        <c:axId val="8597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9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12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722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722624"/>
        <c:scaling>
          <c:orientation val="minMax"/>
          <c:min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85975552"/>
        <c:crosses val="autoZero"/>
        <c:crossBetween val="midCat"/>
      </c:valAx>
      <c:spPr>
        <a:noFill/>
        <a:ln w="2879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4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4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Retail Sales Values in Billions of Dollars</a:t>
            </a:r>
          </a:p>
        </c:rich>
      </c:tx>
      <c:layout>
        <c:manualLayout>
          <c:xMode val="edge"/>
          <c:yMode val="edge"/>
          <c:x val="0.20096852300242099"/>
          <c:y val="1.9920318725099601E-2"/>
        </c:manualLayout>
      </c:layout>
      <c:overlay val="0"/>
      <c:spPr>
        <a:noFill/>
        <a:ln w="2879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5863918249708E-2"/>
          <c:y val="0.15770893331779601"/>
          <c:w val="0.883777239709443"/>
          <c:h val="0.66135458167330696"/>
        </c:manualLayout>
      </c:layout>
      <c:areaChart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axId val="85977088"/>
        <c:axId val="128974848"/>
      </c:areaChart>
      <c:catAx>
        <c:axId val="8597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9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12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974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974848"/>
        <c:scaling>
          <c:orientation val="minMax"/>
          <c:min val="5"/>
        </c:scaling>
        <c:delete val="1"/>
        <c:axPos val="l"/>
        <c:numFmt formatCode="General" sourceLinked="1"/>
        <c:majorTickMark val="out"/>
        <c:minorTickMark val="none"/>
        <c:tickLblPos val="nextTo"/>
        <c:crossAx val="85977088"/>
        <c:crosses val="autoZero"/>
        <c:crossBetween val="midCat"/>
      </c:valAx>
      <c:spPr>
        <a:noFill/>
        <a:ln w="2879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4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D5C93-6CD6-4717-8F4D-ABB826D60E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99FA10-604D-4870-B771-5683EA5847CC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 Revenues</a:t>
          </a:r>
        </a:p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$850,000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A6071-99DC-4D02-87AE-F0D62EAAF427}" type="parTrans" cxnId="{2A0B8FCB-4CCA-4C37-BCFD-58C1F756BAAD}">
      <dgm:prSet/>
      <dgm:spPr/>
      <dgm:t>
        <a:bodyPr/>
        <a:lstStyle/>
        <a:p>
          <a:endParaRPr lang="en-US"/>
        </a:p>
      </dgm:t>
    </dgm:pt>
    <dgm:pt modelId="{76A01821-6A50-4707-9C42-68DE22B00E38}" type="sibTrans" cxnId="{2A0B8FCB-4CCA-4C37-BCFD-58C1F756BAAD}">
      <dgm:prSet/>
      <dgm:spPr/>
      <dgm:t>
        <a:bodyPr/>
        <a:lstStyle/>
        <a:p>
          <a:endParaRPr lang="en-US"/>
        </a:p>
      </dgm:t>
    </dgm:pt>
    <dgm:pt modelId="{4028824E-90B6-455F-A4A3-C622DDDF0562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Sales (Inv.)</a:t>
          </a:r>
        </a:p>
        <a:p>
          <a:r>
            <a:rPr lang="en-US" dirty="0" smtClean="0">
              <a:solidFill>
                <a:schemeClr val="bg1"/>
              </a:solidFill>
            </a:rPr>
            <a:t>$450,000</a:t>
          </a:r>
          <a:endParaRPr lang="en-US" dirty="0">
            <a:solidFill>
              <a:schemeClr val="bg1"/>
            </a:solidFill>
          </a:endParaRPr>
        </a:p>
      </dgm:t>
    </dgm:pt>
    <dgm:pt modelId="{6BEAA112-5E7D-484F-B590-8CECFECBF69D}" type="parTrans" cxnId="{66CC50DF-CDE7-4274-A519-8B9E66B8D4F7}">
      <dgm:prSet/>
      <dgm:spPr/>
      <dgm:t>
        <a:bodyPr/>
        <a:lstStyle/>
        <a:p>
          <a:endParaRPr lang="en-US"/>
        </a:p>
      </dgm:t>
    </dgm:pt>
    <dgm:pt modelId="{4D60E6F0-DA82-40A5-A7E2-624B1D69B9CC}" type="sibTrans" cxnId="{66CC50DF-CDE7-4274-A519-8B9E66B8D4F7}">
      <dgm:prSet/>
      <dgm:spPr/>
      <dgm:t>
        <a:bodyPr/>
        <a:lstStyle/>
        <a:p>
          <a:endParaRPr lang="en-US"/>
        </a:p>
      </dgm:t>
    </dgm:pt>
    <dgm:pt modelId="{41E57A76-B29F-455D-82DC-4CD40244BD26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Rental Income</a:t>
          </a:r>
        </a:p>
        <a:p>
          <a:r>
            <a:rPr lang="en-US" dirty="0" smtClean="0">
              <a:solidFill>
                <a:schemeClr val="bg1"/>
              </a:solidFill>
            </a:rPr>
            <a:t>$300,000</a:t>
          </a:r>
          <a:endParaRPr lang="en-US" dirty="0">
            <a:solidFill>
              <a:schemeClr val="bg1"/>
            </a:solidFill>
          </a:endParaRPr>
        </a:p>
      </dgm:t>
    </dgm:pt>
    <dgm:pt modelId="{949EFD1B-85A3-4627-97FB-36AF8ABBBC66}" type="parTrans" cxnId="{89493B1C-9BB9-48F0-9F40-6B21C6F2E3CB}">
      <dgm:prSet/>
      <dgm:spPr/>
      <dgm:t>
        <a:bodyPr/>
        <a:lstStyle/>
        <a:p>
          <a:endParaRPr lang="en-US"/>
        </a:p>
      </dgm:t>
    </dgm:pt>
    <dgm:pt modelId="{5265136D-E87F-4325-8D0B-4EDE673DE052}" type="sibTrans" cxnId="{89493B1C-9BB9-48F0-9F40-6B21C6F2E3CB}">
      <dgm:prSet/>
      <dgm:spPr/>
      <dgm:t>
        <a:bodyPr/>
        <a:lstStyle/>
        <a:p>
          <a:endParaRPr lang="en-US"/>
        </a:p>
      </dgm:t>
    </dgm:pt>
    <dgm:pt modelId="{47E19F74-BB32-4281-A6A5-B95F23B3E98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Lesson Income</a:t>
          </a:r>
        </a:p>
        <a:p>
          <a:r>
            <a:rPr lang="en-US" dirty="0" smtClean="0">
              <a:solidFill>
                <a:schemeClr val="bg1"/>
              </a:solidFill>
            </a:rPr>
            <a:t>$50,000</a:t>
          </a:r>
          <a:endParaRPr lang="en-US" dirty="0">
            <a:solidFill>
              <a:schemeClr val="bg1"/>
            </a:solidFill>
          </a:endParaRPr>
        </a:p>
      </dgm:t>
    </dgm:pt>
    <dgm:pt modelId="{287198D8-F406-4C29-86C2-9535C6F7FE7F}" type="parTrans" cxnId="{3BF32B2A-36AF-456B-808A-C06CB3732404}">
      <dgm:prSet/>
      <dgm:spPr/>
      <dgm:t>
        <a:bodyPr/>
        <a:lstStyle/>
        <a:p>
          <a:endParaRPr lang="en-US"/>
        </a:p>
      </dgm:t>
    </dgm:pt>
    <dgm:pt modelId="{96F67907-4272-4779-8B00-20DC6BC43A9C}" type="sibTrans" cxnId="{3BF32B2A-36AF-456B-808A-C06CB3732404}">
      <dgm:prSet/>
      <dgm:spPr/>
      <dgm:t>
        <a:bodyPr/>
        <a:lstStyle/>
        <a:p>
          <a:endParaRPr lang="en-US"/>
        </a:p>
      </dgm:t>
    </dgm:pt>
    <dgm:pt modelId="{72D72F5F-F205-4D91-A034-1FC4EC0A8E6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Repair Income</a:t>
          </a:r>
        </a:p>
        <a:p>
          <a:r>
            <a:rPr lang="en-US" dirty="0" smtClean="0">
              <a:solidFill>
                <a:schemeClr val="bg1"/>
              </a:solidFill>
            </a:rPr>
            <a:t>$50,000</a:t>
          </a:r>
        </a:p>
      </dgm:t>
    </dgm:pt>
    <dgm:pt modelId="{B7459994-1989-415C-B6F3-148B709CC370}" type="parTrans" cxnId="{476676EC-A067-49E7-B3B6-6C8E339A0F85}">
      <dgm:prSet/>
      <dgm:spPr/>
      <dgm:t>
        <a:bodyPr/>
        <a:lstStyle/>
        <a:p>
          <a:endParaRPr lang="en-US"/>
        </a:p>
      </dgm:t>
    </dgm:pt>
    <dgm:pt modelId="{97B236F6-061E-498E-9049-F6DDAB185AA9}" type="sibTrans" cxnId="{476676EC-A067-49E7-B3B6-6C8E339A0F85}">
      <dgm:prSet/>
      <dgm:spPr/>
      <dgm:t>
        <a:bodyPr/>
        <a:lstStyle/>
        <a:p>
          <a:endParaRPr lang="en-US"/>
        </a:p>
      </dgm:t>
    </dgm:pt>
    <dgm:pt modelId="{FEB673F9-2996-4722-A783-3F0A711880B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</a:t>
          </a:r>
        </a:p>
        <a:p>
          <a:r>
            <a:rPr lang="en-US" dirty="0" smtClean="0"/>
            <a:t>$300,000</a:t>
          </a:r>
          <a:endParaRPr lang="en-US" dirty="0"/>
        </a:p>
      </dgm:t>
    </dgm:pt>
    <dgm:pt modelId="{7BD6BA51-157E-4743-B5C0-88D58E9598AB}" type="parTrans" cxnId="{F4E0DD66-AE6B-4E09-BB27-E7E1E5900163}">
      <dgm:prSet/>
      <dgm:spPr/>
      <dgm:t>
        <a:bodyPr/>
        <a:lstStyle/>
        <a:p>
          <a:endParaRPr lang="en-US"/>
        </a:p>
      </dgm:t>
    </dgm:pt>
    <dgm:pt modelId="{35B250F9-DBF9-4AF0-BCAA-8B1E6DAF0261}" type="sibTrans" cxnId="{F4E0DD66-AE6B-4E09-BB27-E7E1E5900163}">
      <dgm:prSet/>
      <dgm:spPr/>
      <dgm:t>
        <a:bodyPr/>
        <a:lstStyle/>
        <a:p>
          <a:endParaRPr lang="en-US"/>
        </a:p>
      </dgm:t>
    </dgm:pt>
    <dgm:pt modelId="{3149A855-5B02-4324-8052-F8DFE555F4C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Jeff</a:t>
          </a:r>
        </a:p>
        <a:p>
          <a:r>
            <a:rPr lang="en-US" dirty="0" smtClean="0"/>
            <a:t>$150,000</a:t>
          </a:r>
          <a:endParaRPr lang="en-US" dirty="0"/>
        </a:p>
      </dgm:t>
    </dgm:pt>
    <dgm:pt modelId="{2A662612-95C3-433C-A32D-6B86B0C2F268}" type="parTrans" cxnId="{A85DDCBE-DB85-476C-B3BD-5172C2621838}">
      <dgm:prSet/>
      <dgm:spPr/>
      <dgm:t>
        <a:bodyPr/>
        <a:lstStyle/>
        <a:p>
          <a:endParaRPr lang="en-US"/>
        </a:p>
      </dgm:t>
    </dgm:pt>
    <dgm:pt modelId="{624A2E69-AF4F-4F12-843A-E605BD0C8925}" type="sibTrans" cxnId="{A85DDCBE-DB85-476C-B3BD-5172C2621838}">
      <dgm:prSet/>
      <dgm:spPr/>
      <dgm:t>
        <a:bodyPr/>
        <a:lstStyle/>
        <a:p>
          <a:endParaRPr lang="en-US"/>
        </a:p>
      </dgm:t>
    </dgm:pt>
    <dgm:pt modelId="{64A2E64E-43F5-4412-999D-CF6E5265B6E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Bob</a:t>
          </a:r>
        </a:p>
        <a:p>
          <a:r>
            <a:rPr lang="en-US" dirty="0" smtClean="0"/>
            <a:t>$300,000</a:t>
          </a:r>
          <a:endParaRPr lang="en-US" dirty="0"/>
        </a:p>
      </dgm:t>
    </dgm:pt>
    <dgm:pt modelId="{BB5B24F2-2495-4AB5-8339-2D5FCE68F495}" type="parTrans" cxnId="{A717AB9D-2697-4B9C-8FCA-404F065ACB47}">
      <dgm:prSet/>
      <dgm:spPr/>
      <dgm:t>
        <a:bodyPr/>
        <a:lstStyle/>
        <a:p>
          <a:endParaRPr lang="en-US"/>
        </a:p>
      </dgm:t>
    </dgm:pt>
    <dgm:pt modelId="{262DADF6-6FF2-41ED-AE24-4E625BDBF547}" type="sibTrans" cxnId="{A717AB9D-2697-4B9C-8FCA-404F065ACB47}">
      <dgm:prSet/>
      <dgm:spPr/>
      <dgm:t>
        <a:bodyPr/>
        <a:lstStyle/>
        <a:p>
          <a:endParaRPr lang="en-US"/>
        </a:p>
      </dgm:t>
    </dgm:pt>
    <dgm:pt modelId="{8DCA0E7B-6ADD-4A90-B070-47CC0C4E9A9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Chester</a:t>
          </a:r>
        </a:p>
        <a:p>
          <a:r>
            <a:rPr lang="en-US" dirty="0" smtClean="0"/>
            <a:t>$50,000</a:t>
          </a:r>
          <a:endParaRPr lang="en-US" dirty="0"/>
        </a:p>
      </dgm:t>
    </dgm:pt>
    <dgm:pt modelId="{F9CBB4FE-3213-4612-BFD7-BFCBCADC1157}" type="parTrans" cxnId="{34A610EB-9B4C-45D7-BF57-59F1458E854E}">
      <dgm:prSet/>
      <dgm:spPr/>
      <dgm:t>
        <a:bodyPr/>
        <a:lstStyle/>
        <a:p>
          <a:endParaRPr lang="en-US"/>
        </a:p>
      </dgm:t>
    </dgm:pt>
    <dgm:pt modelId="{389E8D0E-EA93-41A9-B185-C7783FC992FB}" type="sibTrans" cxnId="{34A610EB-9B4C-45D7-BF57-59F1458E854E}">
      <dgm:prSet/>
      <dgm:spPr/>
      <dgm:t>
        <a:bodyPr/>
        <a:lstStyle/>
        <a:p>
          <a:endParaRPr lang="en-US"/>
        </a:p>
      </dgm:t>
    </dgm:pt>
    <dgm:pt modelId="{BEA80D45-8247-415B-BCE8-EE4D56B2A68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Ralph</a:t>
          </a:r>
        </a:p>
        <a:p>
          <a:r>
            <a:rPr lang="en-US" dirty="0" smtClean="0"/>
            <a:t>$35,000</a:t>
          </a:r>
          <a:endParaRPr lang="en-US" dirty="0"/>
        </a:p>
      </dgm:t>
    </dgm:pt>
    <dgm:pt modelId="{626E37EF-C70A-4493-BE4D-7BA5B3A0B4C2}" type="parTrans" cxnId="{8E834D45-0FDB-4781-9A44-261BCA3BB5C9}">
      <dgm:prSet/>
      <dgm:spPr/>
      <dgm:t>
        <a:bodyPr/>
        <a:lstStyle/>
        <a:p>
          <a:endParaRPr lang="en-US"/>
        </a:p>
      </dgm:t>
    </dgm:pt>
    <dgm:pt modelId="{1CD422CE-6EE1-42E9-BFA0-6942042ED79E}" type="sibTrans" cxnId="{8E834D45-0FDB-4781-9A44-261BCA3BB5C9}">
      <dgm:prSet/>
      <dgm:spPr/>
      <dgm:t>
        <a:bodyPr/>
        <a:lstStyle/>
        <a:p>
          <a:endParaRPr lang="en-US"/>
        </a:p>
      </dgm:t>
    </dgm:pt>
    <dgm:pt modelId="{5A504970-3560-48FB-B8DC-8FB4D82622D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Bert</a:t>
          </a:r>
        </a:p>
        <a:p>
          <a:r>
            <a:rPr lang="en-US" dirty="0" smtClean="0"/>
            <a:t>$15,000</a:t>
          </a:r>
          <a:endParaRPr lang="en-US" dirty="0"/>
        </a:p>
      </dgm:t>
    </dgm:pt>
    <dgm:pt modelId="{720031A0-06C1-47FA-81C4-73FF32B3CB80}" type="parTrans" cxnId="{1D873196-E88D-4CC0-8356-ACE4CA1A8272}">
      <dgm:prSet/>
      <dgm:spPr/>
      <dgm:t>
        <a:bodyPr/>
        <a:lstStyle/>
        <a:p>
          <a:endParaRPr lang="en-US"/>
        </a:p>
      </dgm:t>
    </dgm:pt>
    <dgm:pt modelId="{E6E292BC-B5D1-4246-A716-00FB69ED9999}" type="sibTrans" cxnId="{1D873196-E88D-4CC0-8356-ACE4CA1A8272}">
      <dgm:prSet/>
      <dgm:spPr/>
      <dgm:t>
        <a:bodyPr/>
        <a:lstStyle/>
        <a:p>
          <a:endParaRPr lang="en-US"/>
        </a:p>
      </dgm:t>
    </dgm:pt>
    <dgm:pt modelId="{D8600185-3D17-4F8B-9EDC-D703BE19A3D8}" type="pres">
      <dgm:prSet presAssocID="{E7DD5C93-6CD6-4717-8F4D-ABB826D60E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A97E30-4F31-45A6-94BE-828E6FBBA125}" type="pres">
      <dgm:prSet presAssocID="{7599FA10-604D-4870-B771-5683EA5847CC}" presName="hierRoot1" presStyleCnt="0">
        <dgm:presLayoutVars>
          <dgm:hierBranch val="init"/>
        </dgm:presLayoutVars>
      </dgm:prSet>
      <dgm:spPr/>
    </dgm:pt>
    <dgm:pt modelId="{DE335B7A-D994-4B96-BDDC-55C8BA750A3F}" type="pres">
      <dgm:prSet presAssocID="{7599FA10-604D-4870-B771-5683EA5847CC}" presName="rootComposite1" presStyleCnt="0"/>
      <dgm:spPr/>
    </dgm:pt>
    <dgm:pt modelId="{3C2DCC29-3255-471C-AFD9-15111BA12B47}" type="pres">
      <dgm:prSet presAssocID="{7599FA10-604D-4870-B771-5683EA5847C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34587-06CE-4F68-B47C-9ED60AE31AE4}" type="pres">
      <dgm:prSet presAssocID="{7599FA10-604D-4870-B771-5683EA5847C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B2D653-4120-44C5-A405-E18FBC5E8C4D}" type="pres">
      <dgm:prSet presAssocID="{7599FA10-604D-4870-B771-5683EA5847CC}" presName="hierChild2" presStyleCnt="0"/>
      <dgm:spPr/>
    </dgm:pt>
    <dgm:pt modelId="{12C54C89-FBD8-437A-8391-96448FF263F8}" type="pres">
      <dgm:prSet presAssocID="{6BEAA112-5E7D-484F-B590-8CECFECBF69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E8CCE57E-124F-4037-AE14-3AFE86209D84}" type="pres">
      <dgm:prSet presAssocID="{4028824E-90B6-455F-A4A3-C622DDDF0562}" presName="hierRoot2" presStyleCnt="0">
        <dgm:presLayoutVars>
          <dgm:hierBranch val="init"/>
        </dgm:presLayoutVars>
      </dgm:prSet>
      <dgm:spPr/>
    </dgm:pt>
    <dgm:pt modelId="{052EA4F9-25F2-43CD-A5DF-54AEC0B8531B}" type="pres">
      <dgm:prSet presAssocID="{4028824E-90B6-455F-A4A3-C622DDDF0562}" presName="rootComposite" presStyleCnt="0"/>
      <dgm:spPr/>
    </dgm:pt>
    <dgm:pt modelId="{AD7452D5-EADB-4211-85ED-24F24BF3EFDE}" type="pres">
      <dgm:prSet presAssocID="{4028824E-90B6-455F-A4A3-C622DDDF056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0EF89D-65A9-44A0-BB90-1B6C62AB910C}" type="pres">
      <dgm:prSet presAssocID="{4028824E-90B6-455F-A4A3-C622DDDF0562}" presName="rootConnector" presStyleLbl="node2" presStyleIdx="0" presStyleCnt="4"/>
      <dgm:spPr/>
      <dgm:t>
        <a:bodyPr/>
        <a:lstStyle/>
        <a:p>
          <a:endParaRPr lang="en-US"/>
        </a:p>
      </dgm:t>
    </dgm:pt>
    <dgm:pt modelId="{02B10438-3701-4306-9CBA-1CF7F7F03A61}" type="pres">
      <dgm:prSet presAssocID="{4028824E-90B6-455F-A4A3-C622DDDF0562}" presName="hierChild4" presStyleCnt="0"/>
      <dgm:spPr/>
    </dgm:pt>
    <dgm:pt modelId="{A5F7A135-B2CE-4280-AAC5-D91D4E25CAE8}" type="pres">
      <dgm:prSet presAssocID="{7BD6BA51-157E-4743-B5C0-88D58E9598AB}" presName="Name37" presStyleLbl="parChTrans1D3" presStyleIdx="0" presStyleCnt="6"/>
      <dgm:spPr/>
      <dgm:t>
        <a:bodyPr/>
        <a:lstStyle/>
        <a:p>
          <a:endParaRPr lang="en-US"/>
        </a:p>
      </dgm:t>
    </dgm:pt>
    <dgm:pt modelId="{38086257-7311-4BF1-B351-4411E4B662EC}" type="pres">
      <dgm:prSet presAssocID="{FEB673F9-2996-4722-A783-3F0A711880BC}" presName="hierRoot2" presStyleCnt="0">
        <dgm:presLayoutVars>
          <dgm:hierBranch val="init"/>
        </dgm:presLayoutVars>
      </dgm:prSet>
      <dgm:spPr/>
    </dgm:pt>
    <dgm:pt modelId="{1180C1C7-EEB9-430A-BB5B-306605C753E6}" type="pres">
      <dgm:prSet presAssocID="{FEB673F9-2996-4722-A783-3F0A711880BC}" presName="rootComposite" presStyleCnt="0"/>
      <dgm:spPr/>
    </dgm:pt>
    <dgm:pt modelId="{1B55CE24-4D51-452C-8B37-9189FF397015}" type="pres">
      <dgm:prSet presAssocID="{FEB673F9-2996-4722-A783-3F0A711880BC}" presName="rootText" presStyleLbl="node3" presStyleIdx="0" presStyleCnt="6" custLinFactNeighborX="1446" custLinFactNeighborY="11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7DFCB-D3E2-4484-9F35-6E71EF6DC834}" type="pres">
      <dgm:prSet presAssocID="{FEB673F9-2996-4722-A783-3F0A711880BC}" presName="rootConnector" presStyleLbl="node3" presStyleIdx="0" presStyleCnt="6"/>
      <dgm:spPr/>
      <dgm:t>
        <a:bodyPr/>
        <a:lstStyle/>
        <a:p>
          <a:endParaRPr lang="en-US"/>
        </a:p>
      </dgm:t>
    </dgm:pt>
    <dgm:pt modelId="{9D32887E-CFA6-4E21-9E81-9A03BC4181F1}" type="pres">
      <dgm:prSet presAssocID="{FEB673F9-2996-4722-A783-3F0A711880BC}" presName="hierChild4" presStyleCnt="0"/>
      <dgm:spPr/>
    </dgm:pt>
    <dgm:pt modelId="{97CF7B92-82C7-4B9B-9069-573A7F6912E5}" type="pres">
      <dgm:prSet presAssocID="{FEB673F9-2996-4722-A783-3F0A711880BC}" presName="hierChild5" presStyleCnt="0"/>
      <dgm:spPr/>
    </dgm:pt>
    <dgm:pt modelId="{7BA999BE-F237-48BA-9761-AD05220673CA}" type="pres">
      <dgm:prSet presAssocID="{2A662612-95C3-433C-A32D-6B86B0C2F268}" presName="Name37" presStyleLbl="parChTrans1D3" presStyleIdx="1" presStyleCnt="6"/>
      <dgm:spPr/>
      <dgm:t>
        <a:bodyPr/>
        <a:lstStyle/>
        <a:p>
          <a:endParaRPr lang="en-US"/>
        </a:p>
      </dgm:t>
    </dgm:pt>
    <dgm:pt modelId="{4A7C1461-EE72-41BB-9519-B6BD7B0E8E9C}" type="pres">
      <dgm:prSet presAssocID="{3149A855-5B02-4324-8052-F8DFE555F4CA}" presName="hierRoot2" presStyleCnt="0">
        <dgm:presLayoutVars>
          <dgm:hierBranch val="init"/>
        </dgm:presLayoutVars>
      </dgm:prSet>
      <dgm:spPr/>
    </dgm:pt>
    <dgm:pt modelId="{ECD0402F-E6AB-4AD1-AC82-3AF44D754EAB}" type="pres">
      <dgm:prSet presAssocID="{3149A855-5B02-4324-8052-F8DFE555F4CA}" presName="rootComposite" presStyleCnt="0"/>
      <dgm:spPr/>
    </dgm:pt>
    <dgm:pt modelId="{387A4AB1-F308-4AC7-807B-72C7D7C555A7}" type="pres">
      <dgm:prSet presAssocID="{3149A855-5B02-4324-8052-F8DFE555F4CA}" presName="rootText" presStyleLbl="node3" presStyleIdx="1" presStyleCnt="6" custLinFactNeighborX="1446" custLinFactNeighborY="11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B398BF-46E9-416D-B7DF-BBBAF273ED4C}" type="pres">
      <dgm:prSet presAssocID="{3149A855-5B02-4324-8052-F8DFE555F4CA}" presName="rootConnector" presStyleLbl="node3" presStyleIdx="1" presStyleCnt="6"/>
      <dgm:spPr/>
      <dgm:t>
        <a:bodyPr/>
        <a:lstStyle/>
        <a:p>
          <a:endParaRPr lang="en-US"/>
        </a:p>
      </dgm:t>
    </dgm:pt>
    <dgm:pt modelId="{C9ABE413-7E27-4DF0-B21C-A154CFF1DF87}" type="pres">
      <dgm:prSet presAssocID="{3149A855-5B02-4324-8052-F8DFE555F4CA}" presName="hierChild4" presStyleCnt="0"/>
      <dgm:spPr/>
    </dgm:pt>
    <dgm:pt modelId="{1D820962-91AD-4C1C-82C7-BDE4823826A8}" type="pres">
      <dgm:prSet presAssocID="{3149A855-5B02-4324-8052-F8DFE555F4CA}" presName="hierChild5" presStyleCnt="0"/>
      <dgm:spPr/>
    </dgm:pt>
    <dgm:pt modelId="{A8E59134-7F45-46DC-8ED7-9E868B2C46CA}" type="pres">
      <dgm:prSet presAssocID="{4028824E-90B6-455F-A4A3-C622DDDF0562}" presName="hierChild5" presStyleCnt="0"/>
      <dgm:spPr/>
    </dgm:pt>
    <dgm:pt modelId="{E5629675-3641-4FD6-B8C4-6A55EBC71D7A}" type="pres">
      <dgm:prSet presAssocID="{949EFD1B-85A3-4627-97FB-36AF8ABBBC66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32D9A6D-11E3-433A-8EA4-8FEDFDF2DDD1}" type="pres">
      <dgm:prSet presAssocID="{41E57A76-B29F-455D-82DC-4CD40244BD26}" presName="hierRoot2" presStyleCnt="0">
        <dgm:presLayoutVars>
          <dgm:hierBranch val="init"/>
        </dgm:presLayoutVars>
      </dgm:prSet>
      <dgm:spPr/>
    </dgm:pt>
    <dgm:pt modelId="{F52A72FC-AEF5-4DC5-9465-E7A7EBFB30E0}" type="pres">
      <dgm:prSet presAssocID="{41E57A76-B29F-455D-82DC-4CD40244BD26}" presName="rootComposite" presStyleCnt="0"/>
      <dgm:spPr/>
    </dgm:pt>
    <dgm:pt modelId="{CB5A2867-C72B-41BC-B668-F3AE24799F5F}" type="pres">
      <dgm:prSet presAssocID="{41E57A76-B29F-455D-82DC-4CD40244BD2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449FE-1944-4751-910B-7D1260DC9963}" type="pres">
      <dgm:prSet presAssocID="{41E57A76-B29F-455D-82DC-4CD40244BD26}" presName="rootConnector" presStyleLbl="node2" presStyleIdx="1" presStyleCnt="4"/>
      <dgm:spPr/>
      <dgm:t>
        <a:bodyPr/>
        <a:lstStyle/>
        <a:p>
          <a:endParaRPr lang="en-US"/>
        </a:p>
      </dgm:t>
    </dgm:pt>
    <dgm:pt modelId="{56D3E606-F0AE-41CA-B4B7-6F81FC2D232E}" type="pres">
      <dgm:prSet presAssocID="{41E57A76-B29F-455D-82DC-4CD40244BD26}" presName="hierChild4" presStyleCnt="0"/>
      <dgm:spPr/>
    </dgm:pt>
    <dgm:pt modelId="{B9E440F3-6324-4DF2-B5E1-C34C1CA1414F}" type="pres">
      <dgm:prSet presAssocID="{BB5B24F2-2495-4AB5-8339-2D5FCE68F495}" presName="Name37" presStyleLbl="parChTrans1D3" presStyleIdx="2" presStyleCnt="6"/>
      <dgm:spPr/>
      <dgm:t>
        <a:bodyPr/>
        <a:lstStyle/>
        <a:p>
          <a:endParaRPr lang="en-US"/>
        </a:p>
      </dgm:t>
    </dgm:pt>
    <dgm:pt modelId="{50E70C10-9549-4CEF-AE43-BE8168F404A9}" type="pres">
      <dgm:prSet presAssocID="{64A2E64E-43F5-4412-999D-CF6E5265B6E2}" presName="hierRoot2" presStyleCnt="0">
        <dgm:presLayoutVars>
          <dgm:hierBranch val="init"/>
        </dgm:presLayoutVars>
      </dgm:prSet>
      <dgm:spPr/>
    </dgm:pt>
    <dgm:pt modelId="{422E8E13-8B60-4658-AEB2-CAAB7CC06DF7}" type="pres">
      <dgm:prSet presAssocID="{64A2E64E-43F5-4412-999D-CF6E5265B6E2}" presName="rootComposite" presStyleCnt="0"/>
      <dgm:spPr/>
    </dgm:pt>
    <dgm:pt modelId="{A2939A5F-7F72-4B5E-BF28-5361BA6CB641}" type="pres">
      <dgm:prSet presAssocID="{64A2E64E-43F5-4412-999D-CF6E5265B6E2}" presName="rootText" presStyleLbl="node3" presStyleIdx="2" presStyleCnt="6" custLinFactNeighborX="1446" custLinFactNeighborY="11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CD55C-6929-4C04-AE05-925E8FDF4EB0}" type="pres">
      <dgm:prSet presAssocID="{64A2E64E-43F5-4412-999D-CF6E5265B6E2}" presName="rootConnector" presStyleLbl="node3" presStyleIdx="2" presStyleCnt="6"/>
      <dgm:spPr/>
      <dgm:t>
        <a:bodyPr/>
        <a:lstStyle/>
        <a:p>
          <a:endParaRPr lang="en-US"/>
        </a:p>
      </dgm:t>
    </dgm:pt>
    <dgm:pt modelId="{DB4C75E5-294E-42D2-AB8A-2C82029B58E9}" type="pres">
      <dgm:prSet presAssocID="{64A2E64E-43F5-4412-999D-CF6E5265B6E2}" presName="hierChild4" presStyleCnt="0"/>
      <dgm:spPr/>
    </dgm:pt>
    <dgm:pt modelId="{0FE7D5DF-161B-47E5-9B45-EEA54299E745}" type="pres">
      <dgm:prSet presAssocID="{64A2E64E-43F5-4412-999D-CF6E5265B6E2}" presName="hierChild5" presStyleCnt="0"/>
      <dgm:spPr/>
    </dgm:pt>
    <dgm:pt modelId="{F3880A35-7A47-4E1E-8502-331FCE050D99}" type="pres">
      <dgm:prSet presAssocID="{41E57A76-B29F-455D-82DC-4CD40244BD26}" presName="hierChild5" presStyleCnt="0"/>
      <dgm:spPr/>
    </dgm:pt>
    <dgm:pt modelId="{3E52ADF7-03ED-4042-A7AD-0EDA679AD1A4}" type="pres">
      <dgm:prSet presAssocID="{287198D8-F406-4C29-86C2-9535C6F7FE7F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06D00DC-06A7-45C8-A537-11E8CCDF6DFB}" type="pres">
      <dgm:prSet presAssocID="{47E19F74-BB32-4281-A6A5-B95F23B3E985}" presName="hierRoot2" presStyleCnt="0">
        <dgm:presLayoutVars>
          <dgm:hierBranch val="init"/>
        </dgm:presLayoutVars>
      </dgm:prSet>
      <dgm:spPr/>
    </dgm:pt>
    <dgm:pt modelId="{EDDEB762-9559-449D-9207-28829DF239DE}" type="pres">
      <dgm:prSet presAssocID="{47E19F74-BB32-4281-A6A5-B95F23B3E985}" presName="rootComposite" presStyleCnt="0"/>
      <dgm:spPr/>
    </dgm:pt>
    <dgm:pt modelId="{4E76BA42-F2BC-475A-8398-B3568D6EEA4B}" type="pres">
      <dgm:prSet presAssocID="{47E19F74-BB32-4281-A6A5-B95F23B3E98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895C5-CAED-4C4A-A5E9-15549277D1AE}" type="pres">
      <dgm:prSet presAssocID="{47E19F74-BB32-4281-A6A5-B95F23B3E985}" presName="rootConnector" presStyleLbl="node2" presStyleIdx="2" presStyleCnt="4"/>
      <dgm:spPr/>
      <dgm:t>
        <a:bodyPr/>
        <a:lstStyle/>
        <a:p>
          <a:endParaRPr lang="en-US"/>
        </a:p>
      </dgm:t>
    </dgm:pt>
    <dgm:pt modelId="{A8B279FC-A3F6-4AB4-92D8-EC7E7279BDC3}" type="pres">
      <dgm:prSet presAssocID="{47E19F74-BB32-4281-A6A5-B95F23B3E985}" presName="hierChild4" presStyleCnt="0"/>
      <dgm:spPr/>
    </dgm:pt>
    <dgm:pt modelId="{0C98D700-3A46-41F6-8B7B-A9543714FB96}" type="pres">
      <dgm:prSet presAssocID="{F9CBB4FE-3213-4612-BFD7-BFCBCADC1157}" presName="Name37" presStyleLbl="parChTrans1D3" presStyleIdx="3" presStyleCnt="6"/>
      <dgm:spPr/>
      <dgm:t>
        <a:bodyPr/>
        <a:lstStyle/>
        <a:p>
          <a:endParaRPr lang="en-US"/>
        </a:p>
      </dgm:t>
    </dgm:pt>
    <dgm:pt modelId="{7626A3DF-F025-4F75-B87A-433C3214CD2C}" type="pres">
      <dgm:prSet presAssocID="{8DCA0E7B-6ADD-4A90-B070-47CC0C4E9A90}" presName="hierRoot2" presStyleCnt="0">
        <dgm:presLayoutVars>
          <dgm:hierBranch val="init"/>
        </dgm:presLayoutVars>
      </dgm:prSet>
      <dgm:spPr/>
    </dgm:pt>
    <dgm:pt modelId="{5E8A5808-D330-49EA-A2C4-38AE0BCC13BB}" type="pres">
      <dgm:prSet presAssocID="{8DCA0E7B-6ADD-4A90-B070-47CC0C4E9A90}" presName="rootComposite" presStyleCnt="0"/>
      <dgm:spPr/>
    </dgm:pt>
    <dgm:pt modelId="{EAEB3708-974C-4C93-8E64-592681231F53}" type="pres">
      <dgm:prSet presAssocID="{8DCA0E7B-6ADD-4A90-B070-47CC0C4E9A90}" presName="rootText" presStyleLbl="node3" presStyleIdx="3" presStyleCnt="6" custLinFactNeighborX="1446" custLinFactNeighborY="11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B7E44B-DFFB-4AC3-9D88-AC9DA5183F64}" type="pres">
      <dgm:prSet presAssocID="{8DCA0E7B-6ADD-4A90-B070-47CC0C4E9A90}" presName="rootConnector" presStyleLbl="node3" presStyleIdx="3" presStyleCnt="6"/>
      <dgm:spPr/>
      <dgm:t>
        <a:bodyPr/>
        <a:lstStyle/>
        <a:p>
          <a:endParaRPr lang="en-US"/>
        </a:p>
      </dgm:t>
    </dgm:pt>
    <dgm:pt modelId="{862C1CDB-9DEC-47A9-A739-D0991CF87AEC}" type="pres">
      <dgm:prSet presAssocID="{8DCA0E7B-6ADD-4A90-B070-47CC0C4E9A90}" presName="hierChild4" presStyleCnt="0"/>
      <dgm:spPr/>
    </dgm:pt>
    <dgm:pt modelId="{CB6CA5E1-EA75-4F15-A743-2368B3D879A6}" type="pres">
      <dgm:prSet presAssocID="{8DCA0E7B-6ADD-4A90-B070-47CC0C4E9A90}" presName="hierChild5" presStyleCnt="0"/>
      <dgm:spPr/>
    </dgm:pt>
    <dgm:pt modelId="{4482F005-C3E3-43FB-9027-8C662524D6A8}" type="pres">
      <dgm:prSet presAssocID="{47E19F74-BB32-4281-A6A5-B95F23B3E985}" presName="hierChild5" presStyleCnt="0"/>
      <dgm:spPr/>
    </dgm:pt>
    <dgm:pt modelId="{DCBC1453-DB3F-481E-95F4-A2D805E8D6B6}" type="pres">
      <dgm:prSet presAssocID="{B7459994-1989-415C-B6F3-148B709CC370}" presName="Name37" presStyleLbl="parChTrans1D2" presStyleIdx="3" presStyleCnt="4"/>
      <dgm:spPr/>
      <dgm:t>
        <a:bodyPr/>
        <a:lstStyle/>
        <a:p>
          <a:endParaRPr lang="en-US"/>
        </a:p>
      </dgm:t>
    </dgm:pt>
    <dgm:pt modelId="{CBBEA569-F26B-4BDE-A2CD-84B634D67838}" type="pres">
      <dgm:prSet presAssocID="{72D72F5F-F205-4D91-A034-1FC4EC0A8E60}" presName="hierRoot2" presStyleCnt="0">
        <dgm:presLayoutVars>
          <dgm:hierBranch val="init"/>
        </dgm:presLayoutVars>
      </dgm:prSet>
      <dgm:spPr/>
    </dgm:pt>
    <dgm:pt modelId="{E033E41B-EDDA-45EE-AFB6-1E41DD034E34}" type="pres">
      <dgm:prSet presAssocID="{72D72F5F-F205-4D91-A034-1FC4EC0A8E60}" presName="rootComposite" presStyleCnt="0"/>
      <dgm:spPr/>
    </dgm:pt>
    <dgm:pt modelId="{579C7215-C90B-4F77-A290-44F07DFEE3F8}" type="pres">
      <dgm:prSet presAssocID="{72D72F5F-F205-4D91-A034-1FC4EC0A8E6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32E223-6D93-4D63-8C50-09AA383B6DE6}" type="pres">
      <dgm:prSet presAssocID="{72D72F5F-F205-4D91-A034-1FC4EC0A8E60}" presName="rootConnector" presStyleLbl="node2" presStyleIdx="3" presStyleCnt="4"/>
      <dgm:spPr/>
      <dgm:t>
        <a:bodyPr/>
        <a:lstStyle/>
        <a:p>
          <a:endParaRPr lang="en-US"/>
        </a:p>
      </dgm:t>
    </dgm:pt>
    <dgm:pt modelId="{FBDFB185-657D-483E-9DD5-25732F401734}" type="pres">
      <dgm:prSet presAssocID="{72D72F5F-F205-4D91-A034-1FC4EC0A8E60}" presName="hierChild4" presStyleCnt="0"/>
      <dgm:spPr/>
    </dgm:pt>
    <dgm:pt modelId="{F9182F3B-7A49-4406-B95C-4A4676813204}" type="pres">
      <dgm:prSet presAssocID="{626E37EF-C70A-4493-BE4D-7BA5B3A0B4C2}" presName="Name37" presStyleLbl="parChTrans1D3" presStyleIdx="4" presStyleCnt="6"/>
      <dgm:spPr/>
      <dgm:t>
        <a:bodyPr/>
        <a:lstStyle/>
        <a:p>
          <a:endParaRPr lang="en-US"/>
        </a:p>
      </dgm:t>
    </dgm:pt>
    <dgm:pt modelId="{8821A636-7FE6-4F26-AE2B-0ABA0334930F}" type="pres">
      <dgm:prSet presAssocID="{BEA80D45-8247-415B-BCE8-EE4D56B2A683}" presName="hierRoot2" presStyleCnt="0">
        <dgm:presLayoutVars>
          <dgm:hierBranch val="init"/>
        </dgm:presLayoutVars>
      </dgm:prSet>
      <dgm:spPr/>
    </dgm:pt>
    <dgm:pt modelId="{01283976-D3D7-48EE-A9B4-1DE6E809C2DC}" type="pres">
      <dgm:prSet presAssocID="{BEA80D45-8247-415B-BCE8-EE4D56B2A683}" presName="rootComposite" presStyleCnt="0"/>
      <dgm:spPr/>
    </dgm:pt>
    <dgm:pt modelId="{A328234D-654A-442B-9ED8-94F2374A33EF}" type="pres">
      <dgm:prSet presAssocID="{BEA80D45-8247-415B-BCE8-EE4D56B2A683}" presName="rootText" presStyleLbl="node3" presStyleIdx="4" presStyleCnt="6" custLinFactNeighborX="1446" custLinFactNeighborY="11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75FEC-FCDB-4265-9719-5BF1E8BB7AAD}" type="pres">
      <dgm:prSet presAssocID="{BEA80D45-8247-415B-BCE8-EE4D56B2A683}" presName="rootConnector" presStyleLbl="node3" presStyleIdx="4" presStyleCnt="6"/>
      <dgm:spPr/>
      <dgm:t>
        <a:bodyPr/>
        <a:lstStyle/>
        <a:p>
          <a:endParaRPr lang="en-US"/>
        </a:p>
      </dgm:t>
    </dgm:pt>
    <dgm:pt modelId="{682E709B-A1FA-4E83-B09C-1FB8CE1731D8}" type="pres">
      <dgm:prSet presAssocID="{BEA80D45-8247-415B-BCE8-EE4D56B2A683}" presName="hierChild4" presStyleCnt="0"/>
      <dgm:spPr/>
    </dgm:pt>
    <dgm:pt modelId="{4E293001-D07C-4EF0-8F09-BF2109CE03FA}" type="pres">
      <dgm:prSet presAssocID="{BEA80D45-8247-415B-BCE8-EE4D56B2A683}" presName="hierChild5" presStyleCnt="0"/>
      <dgm:spPr/>
    </dgm:pt>
    <dgm:pt modelId="{03EB56AE-C29A-4AE2-BCBD-0F3BA4FAF3C4}" type="pres">
      <dgm:prSet presAssocID="{720031A0-06C1-47FA-81C4-73FF32B3CB80}" presName="Name37" presStyleLbl="parChTrans1D3" presStyleIdx="5" presStyleCnt="6"/>
      <dgm:spPr/>
      <dgm:t>
        <a:bodyPr/>
        <a:lstStyle/>
        <a:p>
          <a:endParaRPr lang="en-US"/>
        </a:p>
      </dgm:t>
    </dgm:pt>
    <dgm:pt modelId="{8CD48749-606E-4DA6-83C2-A4F49BC3580B}" type="pres">
      <dgm:prSet presAssocID="{5A504970-3560-48FB-B8DC-8FB4D82622D2}" presName="hierRoot2" presStyleCnt="0">
        <dgm:presLayoutVars>
          <dgm:hierBranch val="init"/>
        </dgm:presLayoutVars>
      </dgm:prSet>
      <dgm:spPr/>
    </dgm:pt>
    <dgm:pt modelId="{CEFE2879-6E6D-4CFC-9F10-58B6F229A595}" type="pres">
      <dgm:prSet presAssocID="{5A504970-3560-48FB-B8DC-8FB4D82622D2}" presName="rootComposite" presStyleCnt="0"/>
      <dgm:spPr/>
    </dgm:pt>
    <dgm:pt modelId="{3AC87E63-5AF6-44C7-B42E-6C30E7A2D21B}" type="pres">
      <dgm:prSet presAssocID="{5A504970-3560-48FB-B8DC-8FB4D82622D2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B8996C-68AD-4247-98A0-A51D0A9ED786}" type="pres">
      <dgm:prSet presAssocID="{5A504970-3560-48FB-B8DC-8FB4D82622D2}" presName="rootConnector" presStyleLbl="node3" presStyleIdx="5" presStyleCnt="6"/>
      <dgm:spPr/>
      <dgm:t>
        <a:bodyPr/>
        <a:lstStyle/>
        <a:p>
          <a:endParaRPr lang="en-US"/>
        </a:p>
      </dgm:t>
    </dgm:pt>
    <dgm:pt modelId="{E4C51B99-2FB2-4CA1-9CD9-AD6949C828EE}" type="pres">
      <dgm:prSet presAssocID="{5A504970-3560-48FB-B8DC-8FB4D82622D2}" presName="hierChild4" presStyleCnt="0"/>
      <dgm:spPr/>
    </dgm:pt>
    <dgm:pt modelId="{EA229263-2C70-421C-BDF9-5438350DB88B}" type="pres">
      <dgm:prSet presAssocID="{5A504970-3560-48FB-B8DC-8FB4D82622D2}" presName="hierChild5" presStyleCnt="0"/>
      <dgm:spPr/>
    </dgm:pt>
    <dgm:pt modelId="{16764A93-7BB8-46DE-B9A3-65452D9379C2}" type="pres">
      <dgm:prSet presAssocID="{72D72F5F-F205-4D91-A034-1FC4EC0A8E60}" presName="hierChild5" presStyleCnt="0"/>
      <dgm:spPr/>
    </dgm:pt>
    <dgm:pt modelId="{82F8D0F5-0767-44A6-8304-F9C2A4BC4236}" type="pres">
      <dgm:prSet presAssocID="{7599FA10-604D-4870-B771-5683EA5847CC}" presName="hierChild3" presStyleCnt="0"/>
      <dgm:spPr/>
    </dgm:pt>
  </dgm:ptLst>
  <dgm:cxnLst>
    <dgm:cxn modelId="{83E41195-5D5C-451A-B115-C6CB0BA42A32}" type="presOf" srcId="{B7459994-1989-415C-B6F3-148B709CC370}" destId="{DCBC1453-DB3F-481E-95F4-A2D805E8D6B6}" srcOrd="0" destOrd="0" presId="urn:microsoft.com/office/officeart/2005/8/layout/orgChart1"/>
    <dgm:cxn modelId="{5E78BB6C-C47D-4524-BBA4-B1ADB2031169}" type="presOf" srcId="{6BEAA112-5E7D-484F-B590-8CECFECBF69D}" destId="{12C54C89-FBD8-437A-8391-96448FF263F8}" srcOrd="0" destOrd="0" presId="urn:microsoft.com/office/officeart/2005/8/layout/orgChart1"/>
    <dgm:cxn modelId="{EE2FD6FA-31A3-429C-9AB7-95EBC5C401F5}" type="presOf" srcId="{4028824E-90B6-455F-A4A3-C622DDDF0562}" destId="{940EF89D-65A9-44A0-BB90-1B6C62AB910C}" srcOrd="1" destOrd="0" presId="urn:microsoft.com/office/officeart/2005/8/layout/orgChart1"/>
    <dgm:cxn modelId="{BE475BF5-8973-4AEF-A2D8-2D16128FDCD1}" type="presOf" srcId="{5A504970-3560-48FB-B8DC-8FB4D82622D2}" destId="{0AB8996C-68AD-4247-98A0-A51D0A9ED786}" srcOrd="1" destOrd="0" presId="urn:microsoft.com/office/officeart/2005/8/layout/orgChart1"/>
    <dgm:cxn modelId="{19E71DA7-8977-489D-B645-8201C1A6B26E}" type="presOf" srcId="{FEB673F9-2996-4722-A783-3F0A711880BC}" destId="{34C7DFCB-D3E2-4484-9F35-6E71EF6DC834}" srcOrd="1" destOrd="0" presId="urn:microsoft.com/office/officeart/2005/8/layout/orgChart1"/>
    <dgm:cxn modelId="{A85DDCBE-DB85-476C-B3BD-5172C2621838}" srcId="{4028824E-90B6-455F-A4A3-C622DDDF0562}" destId="{3149A855-5B02-4324-8052-F8DFE555F4CA}" srcOrd="1" destOrd="0" parTransId="{2A662612-95C3-433C-A32D-6B86B0C2F268}" sibTransId="{624A2E69-AF4F-4F12-843A-E605BD0C8925}"/>
    <dgm:cxn modelId="{FBE070B6-E0E1-464A-9E80-2F36AE2DCC2D}" type="presOf" srcId="{8DCA0E7B-6ADD-4A90-B070-47CC0C4E9A90}" destId="{83B7E44B-DFFB-4AC3-9D88-AC9DA5183F64}" srcOrd="1" destOrd="0" presId="urn:microsoft.com/office/officeart/2005/8/layout/orgChart1"/>
    <dgm:cxn modelId="{F2FBAC69-3FE4-4A7B-981F-A731B5EF2BB6}" type="presOf" srcId="{41E57A76-B29F-455D-82DC-4CD40244BD26}" destId="{E93449FE-1944-4751-910B-7D1260DC9963}" srcOrd="1" destOrd="0" presId="urn:microsoft.com/office/officeart/2005/8/layout/orgChart1"/>
    <dgm:cxn modelId="{1D873196-E88D-4CC0-8356-ACE4CA1A8272}" srcId="{72D72F5F-F205-4D91-A034-1FC4EC0A8E60}" destId="{5A504970-3560-48FB-B8DC-8FB4D82622D2}" srcOrd="1" destOrd="0" parTransId="{720031A0-06C1-47FA-81C4-73FF32B3CB80}" sibTransId="{E6E292BC-B5D1-4246-A716-00FB69ED9999}"/>
    <dgm:cxn modelId="{34A610EB-9B4C-45D7-BF57-59F1458E854E}" srcId="{47E19F74-BB32-4281-A6A5-B95F23B3E985}" destId="{8DCA0E7B-6ADD-4A90-B070-47CC0C4E9A90}" srcOrd="0" destOrd="0" parTransId="{F9CBB4FE-3213-4612-BFD7-BFCBCADC1157}" sibTransId="{389E8D0E-EA93-41A9-B185-C7783FC992FB}"/>
    <dgm:cxn modelId="{8E834D45-0FDB-4781-9A44-261BCA3BB5C9}" srcId="{72D72F5F-F205-4D91-A034-1FC4EC0A8E60}" destId="{BEA80D45-8247-415B-BCE8-EE4D56B2A683}" srcOrd="0" destOrd="0" parTransId="{626E37EF-C70A-4493-BE4D-7BA5B3A0B4C2}" sibTransId="{1CD422CE-6EE1-42E9-BFA0-6942042ED79E}"/>
    <dgm:cxn modelId="{B7F41B6C-35C0-4365-A786-CBDC573897C5}" type="presOf" srcId="{949EFD1B-85A3-4627-97FB-36AF8ABBBC66}" destId="{E5629675-3641-4FD6-B8C4-6A55EBC71D7A}" srcOrd="0" destOrd="0" presId="urn:microsoft.com/office/officeart/2005/8/layout/orgChart1"/>
    <dgm:cxn modelId="{88785CEF-A892-4ED9-8AD3-F41F6D09777B}" type="presOf" srcId="{47E19F74-BB32-4281-A6A5-B95F23B3E985}" destId="{BEF895C5-CAED-4C4A-A5E9-15549277D1AE}" srcOrd="1" destOrd="0" presId="urn:microsoft.com/office/officeart/2005/8/layout/orgChart1"/>
    <dgm:cxn modelId="{9A854B22-73D8-449F-816C-C705258A331A}" type="presOf" srcId="{8DCA0E7B-6ADD-4A90-B070-47CC0C4E9A90}" destId="{EAEB3708-974C-4C93-8E64-592681231F53}" srcOrd="0" destOrd="0" presId="urn:microsoft.com/office/officeart/2005/8/layout/orgChart1"/>
    <dgm:cxn modelId="{24A69416-942F-4A3B-AA38-B2406D73FB8E}" type="presOf" srcId="{E7DD5C93-6CD6-4717-8F4D-ABB826D60E44}" destId="{D8600185-3D17-4F8B-9EDC-D703BE19A3D8}" srcOrd="0" destOrd="0" presId="urn:microsoft.com/office/officeart/2005/8/layout/orgChart1"/>
    <dgm:cxn modelId="{2A0B8FCB-4CCA-4C37-BCFD-58C1F756BAAD}" srcId="{E7DD5C93-6CD6-4717-8F4D-ABB826D60E44}" destId="{7599FA10-604D-4870-B771-5683EA5847CC}" srcOrd="0" destOrd="0" parTransId="{190A6071-99DC-4D02-87AE-F0D62EAAF427}" sibTransId="{76A01821-6A50-4707-9C42-68DE22B00E38}"/>
    <dgm:cxn modelId="{A3F74C5A-5954-4BAB-BEBA-292938101CBF}" type="presOf" srcId="{3149A855-5B02-4324-8052-F8DFE555F4CA}" destId="{387A4AB1-F308-4AC7-807B-72C7D7C555A7}" srcOrd="0" destOrd="0" presId="urn:microsoft.com/office/officeart/2005/8/layout/orgChart1"/>
    <dgm:cxn modelId="{5B44A9DA-AB83-4563-8F94-FF3C7ED8D8A6}" type="presOf" srcId="{2A662612-95C3-433C-A32D-6B86B0C2F268}" destId="{7BA999BE-F237-48BA-9761-AD05220673CA}" srcOrd="0" destOrd="0" presId="urn:microsoft.com/office/officeart/2005/8/layout/orgChart1"/>
    <dgm:cxn modelId="{9F8080F1-59B8-4CF1-9D20-146A526028BF}" type="presOf" srcId="{7599FA10-604D-4870-B771-5683EA5847CC}" destId="{86034587-06CE-4F68-B47C-9ED60AE31AE4}" srcOrd="1" destOrd="0" presId="urn:microsoft.com/office/officeart/2005/8/layout/orgChart1"/>
    <dgm:cxn modelId="{DD7ABFF8-7F3B-4765-B04D-63BA03CA8E50}" type="presOf" srcId="{BEA80D45-8247-415B-BCE8-EE4D56B2A683}" destId="{A328234D-654A-442B-9ED8-94F2374A33EF}" srcOrd="0" destOrd="0" presId="urn:microsoft.com/office/officeart/2005/8/layout/orgChart1"/>
    <dgm:cxn modelId="{3BF32B2A-36AF-456B-808A-C06CB3732404}" srcId="{7599FA10-604D-4870-B771-5683EA5847CC}" destId="{47E19F74-BB32-4281-A6A5-B95F23B3E985}" srcOrd="2" destOrd="0" parTransId="{287198D8-F406-4C29-86C2-9535C6F7FE7F}" sibTransId="{96F67907-4272-4779-8B00-20DC6BC43A9C}"/>
    <dgm:cxn modelId="{725A6B30-D12B-4A60-B974-61CB64238DA2}" type="presOf" srcId="{72D72F5F-F205-4D91-A034-1FC4EC0A8E60}" destId="{579C7215-C90B-4F77-A290-44F07DFEE3F8}" srcOrd="0" destOrd="0" presId="urn:microsoft.com/office/officeart/2005/8/layout/orgChart1"/>
    <dgm:cxn modelId="{0C21FF99-3DFB-48ED-A4DB-92EABC2CEF91}" type="presOf" srcId="{626E37EF-C70A-4493-BE4D-7BA5B3A0B4C2}" destId="{F9182F3B-7A49-4406-B95C-4A4676813204}" srcOrd="0" destOrd="0" presId="urn:microsoft.com/office/officeart/2005/8/layout/orgChart1"/>
    <dgm:cxn modelId="{F2B9A862-8E0E-4F60-9D6E-C10E665B2EA7}" type="presOf" srcId="{5A504970-3560-48FB-B8DC-8FB4D82622D2}" destId="{3AC87E63-5AF6-44C7-B42E-6C30E7A2D21B}" srcOrd="0" destOrd="0" presId="urn:microsoft.com/office/officeart/2005/8/layout/orgChart1"/>
    <dgm:cxn modelId="{64D0331E-F257-4768-B6D8-3AD42D4407D0}" type="presOf" srcId="{41E57A76-B29F-455D-82DC-4CD40244BD26}" destId="{CB5A2867-C72B-41BC-B668-F3AE24799F5F}" srcOrd="0" destOrd="0" presId="urn:microsoft.com/office/officeart/2005/8/layout/orgChart1"/>
    <dgm:cxn modelId="{A717AB9D-2697-4B9C-8FCA-404F065ACB47}" srcId="{41E57A76-B29F-455D-82DC-4CD40244BD26}" destId="{64A2E64E-43F5-4412-999D-CF6E5265B6E2}" srcOrd="0" destOrd="0" parTransId="{BB5B24F2-2495-4AB5-8339-2D5FCE68F495}" sibTransId="{262DADF6-6FF2-41ED-AE24-4E625BDBF547}"/>
    <dgm:cxn modelId="{F283382A-74F5-49DA-903B-ECCF7CDD912D}" type="presOf" srcId="{287198D8-F406-4C29-86C2-9535C6F7FE7F}" destId="{3E52ADF7-03ED-4042-A7AD-0EDA679AD1A4}" srcOrd="0" destOrd="0" presId="urn:microsoft.com/office/officeart/2005/8/layout/orgChart1"/>
    <dgm:cxn modelId="{19EC261E-9E01-471D-A863-D8262132EF4B}" type="presOf" srcId="{BEA80D45-8247-415B-BCE8-EE4D56B2A683}" destId="{5C675FEC-FCDB-4265-9719-5BF1E8BB7AAD}" srcOrd="1" destOrd="0" presId="urn:microsoft.com/office/officeart/2005/8/layout/orgChart1"/>
    <dgm:cxn modelId="{A723B919-CFC5-46A7-BF63-7AC8454DD6B9}" type="presOf" srcId="{7599FA10-604D-4870-B771-5683EA5847CC}" destId="{3C2DCC29-3255-471C-AFD9-15111BA12B47}" srcOrd="0" destOrd="0" presId="urn:microsoft.com/office/officeart/2005/8/layout/orgChart1"/>
    <dgm:cxn modelId="{EABB5713-2BC5-4F61-8034-582358606D75}" type="presOf" srcId="{FEB673F9-2996-4722-A783-3F0A711880BC}" destId="{1B55CE24-4D51-452C-8B37-9189FF397015}" srcOrd="0" destOrd="0" presId="urn:microsoft.com/office/officeart/2005/8/layout/orgChart1"/>
    <dgm:cxn modelId="{181CE8E1-FA5C-4B30-8FA9-6239B65AB673}" type="presOf" srcId="{64A2E64E-43F5-4412-999D-CF6E5265B6E2}" destId="{A2939A5F-7F72-4B5E-BF28-5361BA6CB641}" srcOrd="0" destOrd="0" presId="urn:microsoft.com/office/officeart/2005/8/layout/orgChart1"/>
    <dgm:cxn modelId="{DB74BF63-1298-4B2E-B084-0E0E93E2E14B}" type="presOf" srcId="{F9CBB4FE-3213-4612-BFD7-BFCBCADC1157}" destId="{0C98D700-3A46-41F6-8B7B-A9543714FB96}" srcOrd="0" destOrd="0" presId="urn:microsoft.com/office/officeart/2005/8/layout/orgChart1"/>
    <dgm:cxn modelId="{F4E0DD66-AE6B-4E09-BB27-E7E1E5900163}" srcId="{4028824E-90B6-455F-A4A3-C622DDDF0562}" destId="{FEB673F9-2996-4722-A783-3F0A711880BC}" srcOrd="0" destOrd="0" parTransId="{7BD6BA51-157E-4743-B5C0-88D58E9598AB}" sibTransId="{35B250F9-DBF9-4AF0-BCAA-8B1E6DAF0261}"/>
    <dgm:cxn modelId="{66CC50DF-CDE7-4274-A519-8B9E66B8D4F7}" srcId="{7599FA10-604D-4870-B771-5683EA5847CC}" destId="{4028824E-90B6-455F-A4A3-C622DDDF0562}" srcOrd="0" destOrd="0" parTransId="{6BEAA112-5E7D-484F-B590-8CECFECBF69D}" sibTransId="{4D60E6F0-DA82-40A5-A7E2-624B1D69B9CC}"/>
    <dgm:cxn modelId="{91184E46-6952-4294-8639-56F49B01872A}" type="presOf" srcId="{72D72F5F-F205-4D91-A034-1FC4EC0A8E60}" destId="{CD32E223-6D93-4D63-8C50-09AA383B6DE6}" srcOrd="1" destOrd="0" presId="urn:microsoft.com/office/officeart/2005/8/layout/orgChart1"/>
    <dgm:cxn modelId="{89493B1C-9BB9-48F0-9F40-6B21C6F2E3CB}" srcId="{7599FA10-604D-4870-B771-5683EA5847CC}" destId="{41E57A76-B29F-455D-82DC-4CD40244BD26}" srcOrd="1" destOrd="0" parTransId="{949EFD1B-85A3-4627-97FB-36AF8ABBBC66}" sibTransId="{5265136D-E87F-4325-8D0B-4EDE673DE052}"/>
    <dgm:cxn modelId="{476676EC-A067-49E7-B3B6-6C8E339A0F85}" srcId="{7599FA10-604D-4870-B771-5683EA5847CC}" destId="{72D72F5F-F205-4D91-A034-1FC4EC0A8E60}" srcOrd="3" destOrd="0" parTransId="{B7459994-1989-415C-B6F3-148B709CC370}" sibTransId="{97B236F6-061E-498E-9049-F6DDAB185AA9}"/>
    <dgm:cxn modelId="{7E17AD8F-5237-42FD-993D-711C3DCA92DE}" type="presOf" srcId="{47E19F74-BB32-4281-A6A5-B95F23B3E985}" destId="{4E76BA42-F2BC-475A-8398-B3568D6EEA4B}" srcOrd="0" destOrd="0" presId="urn:microsoft.com/office/officeart/2005/8/layout/orgChart1"/>
    <dgm:cxn modelId="{B8E611A8-2590-4921-894B-4B0415E3FBB4}" type="presOf" srcId="{7BD6BA51-157E-4743-B5C0-88D58E9598AB}" destId="{A5F7A135-B2CE-4280-AAC5-D91D4E25CAE8}" srcOrd="0" destOrd="0" presId="urn:microsoft.com/office/officeart/2005/8/layout/orgChart1"/>
    <dgm:cxn modelId="{9F7BB107-3D12-4FC2-9ECC-70D2DE92BD7C}" type="presOf" srcId="{BB5B24F2-2495-4AB5-8339-2D5FCE68F495}" destId="{B9E440F3-6324-4DF2-B5E1-C34C1CA1414F}" srcOrd="0" destOrd="0" presId="urn:microsoft.com/office/officeart/2005/8/layout/orgChart1"/>
    <dgm:cxn modelId="{85CF5CBF-5022-46F4-AE44-6E1A7521192A}" type="presOf" srcId="{64A2E64E-43F5-4412-999D-CF6E5265B6E2}" destId="{3DDCD55C-6929-4C04-AE05-925E8FDF4EB0}" srcOrd="1" destOrd="0" presId="urn:microsoft.com/office/officeart/2005/8/layout/orgChart1"/>
    <dgm:cxn modelId="{0727EE1F-3C76-4AB2-B8AB-38C29261743F}" type="presOf" srcId="{3149A855-5B02-4324-8052-F8DFE555F4CA}" destId="{37B398BF-46E9-416D-B7DF-BBBAF273ED4C}" srcOrd="1" destOrd="0" presId="urn:microsoft.com/office/officeart/2005/8/layout/orgChart1"/>
    <dgm:cxn modelId="{D9DB2717-FF7A-463B-A1F5-E6F2D2A85032}" type="presOf" srcId="{720031A0-06C1-47FA-81C4-73FF32B3CB80}" destId="{03EB56AE-C29A-4AE2-BCBD-0F3BA4FAF3C4}" srcOrd="0" destOrd="0" presId="urn:microsoft.com/office/officeart/2005/8/layout/orgChart1"/>
    <dgm:cxn modelId="{D90A7EDC-9088-49D7-9ADB-B9F653CDB5E3}" type="presOf" srcId="{4028824E-90B6-455F-A4A3-C622DDDF0562}" destId="{AD7452D5-EADB-4211-85ED-24F24BF3EFDE}" srcOrd="0" destOrd="0" presId="urn:microsoft.com/office/officeart/2005/8/layout/orgChart1"/>
    <dgm:cxn modelId="{91BF9377-B051-4DBE-8252-17D6C20BABC0}" type="presParOf" srcId="{D8600185-3D17-4F8B-9EDC-D703BE19A3D8}" destId="{84A97E30-4F31-45A6-94BE-828E6FBBA125}" srcOrd="0" destOrd="0" presId="urn:microsoft.com/office/officeart/2005/8/layout/orgChart1"/>
    <dgm:cxn modelId="{384F2A5C-0D6B-4DAB-92E3-B6105956C6E1}" type="presParOf" srcId="{84A97E30-4F31-45A6-94BE-828E6FBBA125}" destId="{DE335B7A-D994-4B96-BDDC-55C8BA750A3F}" srcOrd="0" destOrd="0" presId="urn:microsoft.com/office/officeart/2005/8/layout/orgChart1"/>
    <dgm:cxn modelId="{DEF78D89-3A7D-48BE-A41E-CE7EDB8F0CD2}" type="presParOf" srcId="{DE335B7A-D994-4B96-BDDC-55C8BA750A3F}" destId="{3C2DCC29-3255-471C-AFD9-15111BA12B47}" srcOrd="0" destOrd="0" presId="urn:microsoft.com/office/officeart/2005/8/layout/orgChart1"/>
    <dgm:cxn modelId="{EE8636D0-B953-4113-850E-C050E87C8818}" type="presParOf" srcId="{DE335B7A-D994-4B96-BDDC-55C8BA750A3F}" destId="{86034587-06CE-4F68-B47C-9ED60AE31AE4}" srcOrd="1" destOrd="0" presId="urn:microsoft.com/office/officeart/2005/8/layout/orgChart1"/>
    <dgm:cxn modelId="{26C40BBF-47F1-4125-9599-C9FA4360EF2B}" type="presParOf" srcId="{84A97E30-4F31-45A6-94BE-828E6FBBA125}" destId="{46B2D653-4120-44C5-A405-E18FBC5E8C4D}" srcOrd="1" destOrd="0" presId="urn:microsoft.com/office/officeart/2005/8/layout/orgChart1"/>
    <dgm:cxn modelId="{E7368838-5F58-4D76-B36F-09CA9D4E7998}" type="presParOf" srcId="{46B2D653-4120-44C5-A405-E18FBC5E8C4D}" destId="{12C54C89-FBD8-437A-8391-96448FF263F8}" srcOrd="0" destOrd="0" presId="urn:microsoft.com/office/officeart/2005/8/layout/orgChart1"/>
    <dgm:cxn modelId="{AAB452A3-8529-4D9C-A481-4CB0ADB97FE2}" type="presParOf" srcId="{46B2D653-4120-44C5-A405-E18FBC5E8C4D}" destId="{E8CCE57E-124F-4037-AE14-3AFE86209D84}" srcOrd="1" destOrd="0" presId="urn:microsoft.com/office/officeart/2005/8/layout/orgChart1"/>
    <dgm:cxn modelId="{D3E23BE1-42BC-4888-86A1-3F5855444B0D}" type="presParOf" srcId="{E8CCE57E-124F-4037-AE14-3AFE86209D84}" destId="{052EA4F9-25F2-43CD-A5DF-54AEC0B8531B}" srcOrd="0" destOrd="0" presId="urn:microsoft.com/office/officeart/2005/8/layout/orgChart1"/>
    <dgm:cxn modelId="{E939A1A2-265C-43E8-844F-FBBE1B27F875}" type="presParOf" srcId="{052EA4F9-25F2-43CD-A5DF-54AEC0B8531B}" destId="{AD7452D5-EADB-4211-85ED-24F24BF3EFDE}" srcOrd="0" destOrd="0" presId="urn:microsoft.com/office/officeart/2005/8/layout/orgChart1"/>
    <dgm:cxn modelId="{B87A6A37-56FE-456F-9EB1-E637D2A6DE9D}" type="presParOf" srcId="{052EA4F9-25F2-43CD-A5DF-54AEC0B8531B}" destId="{940EF89D-65A9-44A0-BB90-1B6C62AB910C}" srcOrd="1" destOrd="0" presId="urn:microsoft.com/office/officeart/2005/8/layout/orgChart1"/>
    <dgm:cxn modelId="{45BF04C9-2616-4CC5-A6CA-42B865BE20ED}" type="presParOf" srcId="{E8CCE57E-124F-4037-AE14-3AFE86209D84}" destId="{02B10438-3701-4306-9CBA-1CF7F7F03A61}" srcOrd="1" destOrd="0" presId="urn:microsoft.com/office/officeart/2005/8/layout/orgChart1"/>
    <dgm:cxn modelId="{76B1D296-1975-4F62-8715-DC204CB88D74}" type="presParOf" srcId="{02B10438-3701-4306-9CBA-1CF7F7F03A61}" destId="{A5F7A135-B2CE-4280-AAC5-D91D4E25CAE8}" srcOrd="0" destOrd="0" presId="urn:microsoft.com/office/officeart/2005/8/layout/orgChart1"/>
    <dgm:cxn modelId="{7B1F8D01-F487-4B46-8F89-F03989A6C298}" type="presParOf" srcId="{02B10438-3701-4306-9CBA-1CF7F7F03A61}" destId="{38086257-7311-4BF1-B351-4411E4B662EC}" srcOrd="1" destOrd="0" presId="urn:microsoft.com/office/officeart/2005/8/layout/orgChart1"/>
    <dgm:cxn modelId="{8BB08B4D-1C1B-45A2-A3E5-7F9634A5EE06}" type="presParOf" srcId="{38086257-7311-4BF1-B351-4411E4B662EC}" destId="{1180C1C7-EEB9-430A-BB5B-306605C753E6}" srcOrd="0" destOrd="0" presId="urn:microsoft.com/office/officeart/2005/8/layout/orgChart1"/>
    <dgm:cxn modelId="{5E06685A-4402-4CFD-B819-B64192EE952B}" type="presParOf" srcId="{1180C1C7-EEB9-430A-BB5B-306605C753E6}" destId="{1B55CE24-4D51-452C-8B37-9189FF397015}" srcOrd="0" destOrd="0" presId="urn:microsoft.com/office/officeart/2005/8/layout/orgChart1"/>
    <dgm:cxn modelId="{29BE8544-3FE6-473F-9329-564329463652}" type="presParOf" srcId="{1180C1C7-EEB9-430A-BB5B-306605C753E6}" destId="{34C7DFCB-D3E2-4484-9F35-6E71EF6DC834}" srcOrd="1" destOrd="0" presId="urn:microsoft.com/office/officeart/2005/8/layout/orgChart1"/>
    <dgm:cxn modelId="{1996BE67-3DE6-4BE8-8651-3CF5A709FE49}" type="presParOf" srcId="{38086257-7311-4BF1-B351-4411E4B662EC}" destId="{9D32887E-CFA6-4E21-9E81-9A03BC4181F1}" srcOrd="1" destOrd="0" presId="urn:microsoft.com/office/officeart/2005/8/layout/orgChart1"/>
    <dgm:cxn modelId="{0DE6D4D2-299E-47BD-A350-7B9C4C42B955}" type="presParOf" srcId="{38086257-7311-4BF1-B351-4411E4B662EC}" destId="{97CF7B92-82C7-4B9B-9069-573A7F6912E5}" srcOrd="2" destOrd="0" presId="urn:microsoft.com/office/officeart/2005/8/layout/orgChart1"/>
    <dgm:cxn modelId="{122765FD-DBE8-4C85-A684-9B03C4DBE705}" type="presParOf" srcId="{02B10438-3701-4306-9CBA-1CF7F7F03A61}" destId="{7BA999BE-F237-48BA-9761-AD05220673CA}" srcOrd="2" destOrd="0" presId="urn:microsoft.com/office/officeart/2005/8/layout/orgChart1"/>
    <dgm:cxn modelId="{BC833568-3A94-4E2C-A777-25B577DA2C4C}" type="presParOf" srcId="{02B10438-3701-4306-9CBA-1CF7F7F03A61}" destId="{4A7C1461-EE72-41BB-9519-B6BD7B0E8E9C}" srcOrd="3" destOrd="0" presId="urn:microsoft.com/office/officeart/2005/8/layout/orgChart1"/>
    <dgm:cxn modelId="{4222A2E5-4A72-4B21-B110-3002F32F979D}" type="presParOf" srcId="{4A7C1461-EE72-41BB-9519-B6BD7B0E8E9C}" destId="{ECD0402F-E6AB-4AD1-AC82-3AF44D754EAB}" srcOrd="0" destOrd="0" presId="urn:microsoft.com/office/officeart/2005/8/layout/orgChart1"/>
    <dgm:cxn modelId="{80C2A000-4B0C-4FA9-904C-9F77C305F267}" type="presParOf" srcId="{ECD0402F-E6AB-4AD1-AC82-3AF44D754EAB}" destId="{387A4AB1-F308-4AC7-807B-72C7D7C555A7}" srcOrd="0" destOrd="0" presId="urn:microsoft.com/office/officeart/2005/8/layout/orgChart1"/>
    <dgm:cxn modelId="{62289FDD-A1C0-4FC1-BADF-9AE9EC6B7401}" type="presParOf" srcId="{ECD0402F-E6AB-4AD1-AC82-3AF44D754EAB}" destId="{37B398BF-46E9-416D-B7DF-BBBAF273ED4C}" srcOrd="1" destOrd="0" presId="urn:microsoft.com/office/officeart/2005/8/layout/orgChart1"/>
    <dgm:cxn modelId="{5A80D449-3272-4784-BE45-C54350E28F19}" type="presParOf" srcId="{4A7C1461-EE72-41BB-9519-B6BD7B0E8E9C}" destId="{C9ABE413-7E27-4DF0-B21C-A154CFF1DF87}" srcOrd="1" destOrd="0" presId="urn:microsoft.com/office/officeart/2005/8/layout/orgChart1"/>
    <dgm:cxn modelId="{5F851E5F-E3DE-4A0C-8001-63F6E61A796C}" type="presParOf" srcId="{4A7C1461-EE72-41BB-9519-B6BD7B0E8E9C}" destId="{1D820962-91AD-4C1C-82C7-BDE4823826A8}" srcOrd="2" destOrd="0" presId="urn:microsoft.com/office/officeart/2005/8/layout/orgChart1"/>
    <dgm:cxn modelId="{F487F778-3981-4B35-805F-5034425DF72F}" type="presParOf" srcId="{E8CCE57E-124F-4037-AE14-3AFE86209D84}" destId="{A8E59134-7F45-46DC-8ED7-9E868B2C46CA}" srcOrd="2" destOrd="0" presId="urn:microsoft.com/office/officeart/2005/8/layout/orgChart1"/>
    <dgm:cxn modelId="{8F17BD2D-F99D-4B5D-9890-5986F530DBB3}" type="presParOf" srcId="{46B2D653-4120-44C5-A405-E18FBC5E8C4D}" destId="{E5629675-3641-4FD6-B8C4-6A55EBC71D7A}" srcOrd="2" destOrd="0" presId="urn:microsoft.com/office/officeart/2005/8/layout/orgChart1"/>
    <dgm:cxn modelId="{319C4DF1-32F7-4932-9C97-66BD6FEA9D9E}" type="presParOf" srcId="{46B2D653-4120-44C5-A405-E18FBC5E8C4D}" destId="{C32D9A6D-11E3-433A-8EA4-8FEDFDF2DDD1}" srcOrd="3" destOrd="0" presId="urn:microsoft.com/office/officeart/2005/8/layout/orgChart1"/>
    <dgm:cxn modelId="{6E70F16E-B5E8-4E14-A04C-0C0A93349FB6}" type="presParOf" srcId="{C32D9A6D-11E3-433A-8EA4-8FEDFDF2DDD1}" destId="{F52A72FC-AEF5-4DC5-9465-E7A7EBFB30E0}" srcOrd="0" destOrd="0" presId="urn:microsoft.com/office/officeart/2005/8/layout/orgChart1"/>
    <dgm:cxn modelId="{F7405DE2-0E5E-4DD3-9B74-2A98F4D67CB1}" type="presParOf" srcId="{F52A72FC-AEF5-4DC5-9465-E7A7EBFB30E0}" destId="{CB5A2867-C72B-41BC-B668-F3AE24799F5F}" srcOrd="0" destOrd="0" presId="urn:microsoft.com/office/officeart/2005/8/layout/orgChart1"/>
    <dgm:cxn modelId="{802375B1-BD2A-4583-A224-AF451452E0CB}" type="presParOf" srcId="{F52A72FC-AEF5-4DC5-9465-E7A7EBFB30E0}" destId="{E93449FE-1944-4751-910B-7D1260DC9963}" srcOrd="1" destOrd="0" presId="urn:microsoft.com/office/officeart/2005/8/layout/orgChart1"/>
    <dgm:cxn modelId="{EB6D148E-B546-4B56-8B15-86B0AD08DC20}" type="presParOf" srcId="{C32D9A6D-11E3-433A-8EA4-8FEDFDF2DDD1}" destId="{56D3E606-F0AE-41CA-B4B7-6F81FC2D232E}" srcOrd="1" destOrd="0" presId="urn:microsoft.com/office/officeart/2005/8/layout/orgChart1"/>
    <dgm:cxn modelId="{FC53D488-0B41-4ACB-B4EF-E8672D0135AD}" type="presParOf" srcId="{56D3E606-F0AE-41CA-B4B7-6F81FC2D232E}" destId="{B9E440F3-6324-4DF2-B5E1-C34C1CA1414F}" srcOrd="0" destOrd="0" presId="urn:microsoft.com/office/officeart/2005/8/layout/orgChart1"/>
    <dgm:cxn modelId="{22AD5DCA-BFAD-496C-96D9-11F146DE1DFB}" type="presParOf" srcId="{56D3E606-F0AE-41CA-B4B7-6F81FC2D232E}" destId="{50E70C10-9549-4CEF-AE43-BE8168F404A9}" srcOrd="1" destOrd="0" presId="urn:microsoft.com/office/officeart/2005/8/layout/orgChart1"/>
    <dgm:cxn modelId="{150D9655-FCD6-4B7D-8A0C-D2E45E688AD9}" type="presParOf" srcId="{50E70C10-9549-4CEF-AE43-BE8168F404A9}" destId="{422E8E13-8B60-4658-AEB2-CAAB7CC06DF7}" srcOrd="0" destOrd="0" presId="urn:microsoft.com/office/officeart/2005/8/layout/orgChart1"/>
    <dgm:cxn modelId="{8A29FED6-FA32-42E1-A0F4-8E938399333B}" type="presParOf" srcId="{422E8E13-8B60-4658-AEB2-CAAB7CC06DF7}" destId="{A2939A5F-7F72-4B5E-BF28-5361BA6CB641}" srcOrd="0" destOrd="0" presId="urn:microsoft.com/office/officeart/2005/8/layout/orgChart1"/>
    <dgm:cxn modelId="{06E2267D-3010-44CD-A7DF-326E30B9CFCC}" type="presParOf" srcId="{422E8E13-8B60-4658-AEB2-CAAB7CC06DF7}" destId="{3DDCD55C-6929-4C04-AE05-925E8FDF4EB0}" srcOrd="1" destOrd="0" presId="urn:microsoft.com/office/officeart/2005/8/layout/orgChart1"/>
    <dgm:cxn modelId="{C4BE179C-9DE6-4754-89EF-895348996158}" type="presParOf" srcId="{50E70C10-9549-4CEF-AE43-BE8168F404A9}" destId="{DB4C75E5-294E-42D2-AB8A-2C82029B58E9}" srcOrd="1" destOrd="0" presId="urn:microsoft.com/office/officeart/2005/8/layout/orgChart1"/>
    <dgm:cxn modelId="{4504D0B1-C87A-492C-BA84-930A7366D036}" type="presParOf" srcId="{50E70C10-9549-4CEF-AE43-BE8168F404A9}" destId="{0FE7D5DF-161B-47E5-9B45-EEA54299E745}" srcOrd="2" destOrd="0" presId="urn:microsoft.com/office/officeart/2005/8/layout/orgChart1"/>
    <dgm:cxn modelId="{DBA1C2EF-1CF5-40EE-AA85-2F28487F0962}" type="presParOf" srcId="{C32D9A6D-11E3-433A-8EA4-8FEDFDF2DDD1}" destId="{F3880A35-7A47-4E1E-8502-331FCE050D99}" srcOrd="2" destOrd="0" presId="urn:microsoft.com/office/officeart/2005/8/layout/orgChart1"/>
    <dgm:cxn modelId="{2A0BBC96-546A-44A4-8EB4-5DFADF8A9D66}" type="presParOf" srcId="{46B2D653-4120-44C5-A405-E18FBC5E8C4D}" destId="{3E52ADF7-03ED-4042-A7AD-0EDA679AD1A4}" srcOrd="4" destOrd="0" presId="urn:microsoft.com/office/officeart/2005/8/layout/orgChart1"/>
    <dgm:cxn modelId="{3EC0810F-D605-40FB-9DBC-941EE98FF572}" type="presParOf" srcId="{46B2D653-4120-44C5-A405-E18FBC5E8C4D}" destId="{D06D00DC-06A7-45C8-A537-11E8CCDF6DFB}" srcOrd="5" destOrd="0" presId="urn:microsoft.com/office/officeart/2005/8/layout/orgChart1"/>
    <dgm:cxn modelId="{84D439E3-4DB9-46FD-8C70-ACDE3CD52B62}" type="presParOf" srcId="{D06D00DC-06A7-45C8-A537-11E8CCDF6DFB}" destId="{EDDEB762-9559-449D-9207-28829DF239DE}" srcOrd="0" destOrd="0" presId="urn:microsoft.com/office/officeart/2005/8/layout/orgChart1"/>
    <dgm:cxn modelId="{C52F32CB-B358-4041-B40A-6E73519E2725}" type="presParOf" srcId="{EDDEB762-9559-449D-9207-28829DF239DE}" destId="{4E76BA42-F2BC-475A-8398-B3568D6EEA4B}" srcOrd="0" destOrd="0" presId="urn:microsoft.com/office/officeart/2005/8/layout/orgChart1"/>
    <dgm:cxn modelId="{6EB7632B-D495-4D0C-B751-37A0CD0A46FF}" type="presParOf" srcId="{EDDEB762-9559-449D-9207-28829DF239DE}" destId="{BEF895C5-CAED-4C4A-A5E9-15549277D1AE}" srcOrd="1" destOrd="0" presId="urn:microsoft.com/office/officeart/2005/8/layout/orgChart1"/>
    <dgm:cxn modelId="{27892B82-DD83-4BD4-AA3F-B8E9B4EA65A1}" type="presParOf" srcId="{D06D00DC-06A7-45C8-A537-11E8CCDF6DFB}" destId="{A8B279FC-A3F6-4AB4-92D8-EC7E7279BDC3}" srcOrd="1" destOrd="0" presId="urn:microsoft.com/office/officeart/2005/8/layout/orgChart1"/>
    <dgm:cxn modelId="{7D8E093B-AA81-4EAF-9CD4-BE1D2BC371BD}" type="presParOf" srcId="{A8B279FC-A3F6-4AB4-92D8-EC7E7279BDC3}" destId="{0C98D700-3A46-41F6-8B7B-A9543714FB96}" srcOrd="0" destOrd="0" presId="urn:microsoft.com/office/officeart/2005/8/layout/orgChart1"/>
    <dgm:cxn modelId="{2D0C97B7-6FD5-4820-8D8A-BF295DFA7790}" type="presParOf" srcId="{A8B279FC-A3F6-4AB4-92D8-EC7E7279BDC3}" destId="{7626A3DF-F025-4F75-B87A-433C3214CD2C}" srcOrd="1" destOrd="0" presId="urn:microsoft.com/office/officeart/2005/8/layout/orgChart1"/>
    <dgm:cxn modelId="{99336080-F9FE-4E38-BEA5-B53FCB1CA6F5}" type="presParOf" srcId="{7626A3DF-F025-4F75-B87A-433C3214CD2C}" destId="{5E8A5808-D330-49EA-A2C4-38AE0BCC13BB}" srcOrd="0" destOrd="0" presId="urn:microsoft.com/office/officeart/2005/8/layout/orgChart1"/>
    <dgm:cxn modelId="{D1C02200-5682-477E-B766-2629265C39AC}" type="presParOf" srcId="{5E8A5808-D330-49EA-A2C4-38AE0BCC13BB}" destId="{EAEB3708-974C-4C93-8E64-592681231F53}" srcOrd="0" destOrd="0" presId="urn:microsoft.com/office/officeart/2005/8/layout/orgChart1"/>
    <dgm:cxn modelId="{C74E7844-24D2-46FA-BAF3-F42751CFA57C}" type="presParOf" srcId="{5E8A5808-D330-49EA-A2C4-38AE0BCC13BB}" destId="{83B7E44B-DFFB-4AC3-9D88-AC9DA5183F64}" srcOrd="1" destOrd="0" presId="urn:microsoft.com/office/officeart/2005/8/layout/orgChart1"/>
    <dgm:cxn modelId="{944FA2C1-C794-43D8-A319-D23D36CD24DF}" type="presParOf" srcId="{7626A3DF-F025-4F75-B87A-433C3214CD2C}" destId="{862C1CDB-9DEC-47A9-A739-D0991CF87AEC}" srcOrd="1" destOrd="0" presId="urn:microsoft.com/office/officeart/2005/8/layout/orgChart1"/>
    <dgm:cxn modelId="{FF17275E-311A-4E3B-9C2E-5DAFD0472D5C}" type="presParOf" srcId="{7626A3DF-F025-4F75-B87A-433C3214CD2C}" destId="{CB6CA5E1-EA75-4F15-A743-2368B3D879A6}" srcOrd="2" destOrd="0" presId="urn:microsoft.com/office/officeart/2005/8/layout/orgChart1"/>
    <dgm:cxn modelId="{94D79EDE-2244-4E7A-9341-6F5A4747B6EE}" type="presParOf" srcId="{D06D00DC-06A7-45C8-A537-11E8CCDF6DFB}" destId="{4482F005-C3E3-43FB-9027-8C662524D6A8}" srcOrd="2" destOrd="0" presId="urn:microsoft.com/office/officeart/2005/8/layout/orgChart1"/>
    <dgm:cxn modelId="{78C6E9B0-D21D-43CD-981A-1985C6C38807}" type="presParOf" srcId="{46B2D653-4120-44C5-A405-E18FBC5E8C4D}" destId="{DCBC1453-DB3F-481E-95F4-A2D805E8D6B6}" srcOrd="6" destOrd="0" presId="urn:microsoft.com/office/officeart/2005/8/layout/orgChart1"/>
    <dgm:cxn modelId="{4256309C-B152-4BC9-A6C1-59141965AC35}" type="presParOf" srcId="{46B2D653-4120-44C5-A405-E18FBC5E8C4D}" destId="{CBBEA569-F26B-4BDE-A2CD-84B634D67838}" srcOrd="7" destOrd="0" presId="urn:microsoft.com/office/officeart/2005/8/layout/orgChart1"/>
    <dgm:cxn modelId="{D847106D-E4B4-4358-9C46-18321977181F}" type="presParOf" srcId="{CBBEA569-F26B-4BDE-A2CD-84B634D67838}" destId="{E033E41B-EDDA-45EE-AFB6-1E41DD034E34}" srcOrd="0" destOrd="0" presId="urn:microsoft.com/office/officeart/2005/8/layout/orgChart1"/>
    <dgm:cxn modelId="{031BE1F9-BAD3-4023-81D1-F99A648CB387}" type="presParOf" srcId="{E033E41B-EDDA-45EE-AFB6-1E41DD034E34}" destId="{579C7215-C90B-4F77-A290-44F07DFEE3F8}" srcOrd="0" destOrd="0" presId="urn:microsoft.com/office/officeart/2005/8/layout/orgChart1"/>
    <dgm:cxn modelId="{389C4D20-0D72-427C-ACE9-3E5607C4DB50}" type="presParOf" srcId="{E033E41B-EDDA-45EE-AFB6-1E41DD034E34}" destId="{CD32E223-6D93-4D63-8C50-09AA383B6DE6}" srcOrd="1" destOrd="0" presId="urn:microsoft.com/office/officeart/2005/8/layout/orgChart1"/>
    <dgm:cxn modelId="{8B4D510B-AC0A-4DD8-B347-533ED26D4E37}" type="presParOf" srcId="{CBBEA569-F26B-4BDE-A2CD-84B634D67838}" destId="{FBDFB185-657D-483E-9DD5-25732F401734}" srcOrd="1" destOrd="0" presId="urn:microsoft.com/office/officeart/2005/8/layout/orgChart1"/>
    <dgm:cxn modelId="{6E26E6EC-23DD-4C72-81B4-108BDCFBD558}" type="presParOf" srcId="{FBDFB185-657D-483E-9DD5-25732F401734}" destId="{F9182F3B-7A49-4406-B95C-4A4676813204}" srcOrd="0" destOrd="0" presId="urn:microsoft.com/office/officeart/2005/8/layout/orgChart1"/>
    <dgm:cxn modelId="{DF4CD68D-0395-42EF-9AF7-E806E13F314B}" type="presParOf" srcId="{FBDFB185-657D-483E-9DD5-25732F401734}" destId="{8821A636-7FE6-4F26-AE2B-0ABA0334930F}" srcOrd="1" destOrd="0" presId="urn:microsoft.com/office/officeart/2005/8/layout/orgChart1"/>
    <dgm:cxn modelId="{720BE9CD-C989-4DA0-9F89-A6CADC8E1C97}" type="presParOf" srcId="{8821A636-7FE6-4F26-AE2B-0ABA0334930F}" destId="{01283976-D3D7-48EE-A9B4-1DE6E809C2DC}" srcOrd="0" destOrd="0" presId="urn:microsoft.com/office/officeart/2005/8/layout/orgChart1"/>
    <dgm:cxn modelId="{AB0D64C7-BE79-4900-B398-4D1B36451263}" type="presParOf" srcId="{01283976-D3D7-48EE-A9B4-1DE6E809C2DC}" destId="{A328234D-654A-442B-9ED8-94F2374A33EF}" srcOrd="0" destOrd="0" presId="urn:microsoft.com/office/officeart/2005/8/layout/orgChart1"/>
    <dgm:cxn modelId="{8A95A2EB-A911-40F6-84A8-1F936F121814}" type="presParOf" srcId="{01283976-D3D7-48EE-A9B4-1DE6E809C2DC}" destId="{5C675FEC-FCDB-4265-9719-5BF1E8BB7AAD}" srcOrd="1" destOrd="0" presId="urn:microsoft.com/office/officeart/2005/8/layout/orgChart1"/>
    <dgm:cxn modelId="{66F97C38-1D6E-4889-8CBE-1B96C41EF187}" type="presParOf" srcId="{8821A636-7FE6-4F26-AE2B-0ABA0334930F}" destId="{682E709B-A1FA-4E83-B09C-1FB8CE1731D8}" srcOrd="1" destOrd="0" presId="urn:microsoft.com/office/officeart/2005/8/layout/orgChart1"/>
    <dgm:cxn modelId="{0DD68DC2-AEA2-416F-B9BC-D83E95CDBB34}" type="presParOf" srcId="{8821A636-7FE6-4F26-AE2B-0ABA0334930F}" destId="{4E293001-D07C-4EF0-8F09-BF2109CE03FA}" srcOrd="2" destOrd="0" presId="urn:microsoft.com/office/officeart/2005/8/layout/orgChart1"/>
    <dgm:cxn modelId="{B31B6404-53C3-4675-ADB7-A9546CDDA6DF}" type="presParOf" srcId="{FBDFB185-657D-483E-9DD5-25732F401734}" destId="{03EB56AE-C29A-4AE2-BCBD-0F3BA4FAF3C4}" srcOrd="2" destOrd="0" presId="urn:microsoft.com/office/officeart/2005/8/layout/orgChart1"/>
    <dgm:cxn modelId="{EB638785-DDB5-46D4-A52B-0B9DBB42AF88}" type="presParOf" srcId="{FBDFB185-657D-483E-9DD5-25732F401734}" destId="{8CD48749-606E-4DA6-83C2-A4F49BC3580B}" srcOrd="3" destOrd="0" presId="urn:microsoft.com/office/officeart/2005/8/layout/orgChart1"/>
    <dgm:cxn modelId="{0CA92A4E-7214-492E-9A57-8AB0445886DE}" type="presParOf" srcId="{8CD48749-606E-4DA6-83C2-A4F49BC3580B}" destId="{CEFE2879-6E6D-4CFC-9F10-58B6F229A595}" srcOrd="0" destOrd="0" presId="urn:microsoft.com/office/officeart/2005/8/layout/orgChart1"/>
    <dgm:cxn modelId="{FE499B82-9CD0-4CCF-BBC7-E39570FAC135}" type="presParOf" srcId="{CEFE2879-6E6D-4CFC-9F10-58B6F229A595}" destId="{3AC87E63-5AF6-44C7-B42E-6C30E7A2D21B}" srcOrd="0" destOrd="0" presId="urn:microsoft.com/office/officeart/2005/8/layout/orgChart1"/>
    <dgm:cxn modelId="{0740A41A-FA0B-4463-8D3D-316466F85ADF}" type="presParOf" srcId="{CEFE2879-6E6D-4CFC-9F10-58B6F229A595}" destId="{0AB8996C-68AD-4247-98A0-A51D0A9ED786}" srcOrd="1" destOrd="0" presId="urn:microsoft.com/office/officeart/2005/8/layout/orgChart1"/>
    <dgm:cxn modelId="{B4F4E775-525B-4648-822A-3AAED830E61F}" type="presParOf" srcId="{8CD48749-606E-4DA6-83C2-A4F49BC3580B}" destId="{E4C51B99-2FB2-4CA1-9CD9-AD6949C828EE}" srcOrd="1" destOrd="0" presId="urn:microsoft.com/office/officeart/2005/8/layout/orgChart1"/>
    <dgm:cxn modelId="{9031633B-355D-4FD9-949B-E304E223B56B}" type="presParOf" srcId="{8CD48749-606E-4DA6-83C2-A4F49BC3580B}" destId="{EA229263-2C70-421C-BDF9-5438350DB88B}" srcOrd="2" destOrd="0" presId="urn:microsoft.com/office/officeart/2005/8/layout/orgChart1"/>
    <dgm:cxn modelId="{178FD94F-41B2-40CB-BC66-40F5F27BA756}" type="presParOf" srcId="{CBBEA569-F26B-4BDE-A2CD-84B634D67838}" destId="{16764A93-7BB8-46DE-B9A3-65452D9379C2}" srcOrd="2" destOrd="0" presId="urn:microsoft.com/office/officeart/2005/8/layout/orgChart1"/>
    <dgm:cxn modelId="{D2868123-D26B-4590-B8D0-7F70101C0B7B}" type="presParOf" srcId="{84A97E30-4F31-45A6-94BE-828E6FBBA125}" destId="{82F8D0F5-0767-44A6-8304-F9C2A4BC42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B56AE-C29A-4AE2-BCBD-0F3BA4FAF3C4}">
      <dsp:nvSpPr>
        <dsp:cNvPr id="0" name=""/>
        <dsp:cNvSpPr/>
      </dsp:nvSpPr>
      <dsp:spPr>
        <a:xfrm>
          <a:off x="6696308" y="2361904"/>
          <a:ext cx="269163" cy="2099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477"/>
              </a:lnTo>
              <a:lnTo>
                <a:pt x="269163" y="20994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82F3B-7A49-4406-B95C-4A4676813204}">
      <dsp:nvSpPr>
        <dsp:cNvPr id="0" name=""/>
        <dsp:cNvSpPr/>
      </dsp:nvSpPr>
      <dsp:spPr>
        <a:xfrm>
          <a:off x="6696308" y="2361904"/>
          <a:ext cx="272265" cy="93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642"/>
              </a:lnTo>
              <a:lnTo>
                <a:pt x="272265" y="930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C1453-DB3F-481E-95F4-A2D805E8D6B6}">
      <dsp:nvSpPr>
        <dsp:cNvPr id="0" name=""/>
        <dsp:cNvSpPr/>
      </dsp:nvSpPr>
      <dsp:spPr>
        <a:xfrm>
          <a:off x="4157196" y="1087862"/>
          <a:ext cx="3256882" cy="376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14"/>
              </a:lnTo>
              <a:lnTo>
                <a:pt x="3256882" y="188414"/>
              </a:lnTo>
              <a:lnTo>
                <a:pt x="3256882" y="376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8D700-3A46-41F6-8B7B-A9543714FB96}">
      <dsp:nvSpPr>
        <dsp:cNvPr id="0" name=""/>
        <dsp:cNvSpPr/>
      </dsp:nvSpPr>
      <dsp:spPr>
        <a:xfrm>
          <a:off x="4525054" y="2361904"/>
          <a:ext cx="295111" cy="93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642"/>
              </a:lnTo>
              <a:lnTo>
                <a:pt x="295111" y="930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2ADF7-03ED-4042-A7AD-0EDA679AD1A4}">
      <dsp:nvSpPr>
        <dsp:cNvPr id="0" name=""/>
        <dsp:cNvSpPr/>
      </dsp:nvSpPr>
      <dsp:spPr>
        <a:xfrm>
          <a:off x="4157196" y="1087862"/>
          <a:ext cx="1085627" cy="376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14"/>
              </a:lnTo>
              <a:lnTo>
                <a:pt x="1085627" y="188414"/>
              </a:lnTo>
              <a:lnTo>
                <a:pt x="1085627" y="376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440F3-6324-4DF2-B5E1-C34C1CA1414F}">
      <dsp:nvSpPr>
        <dsp:cNvPr id="0" name=""/>
        <dsp:cNvSpPr/>
      </dsp:nvSpPr>
      <dsp:spPr>
        <a:xfrm>
          <a:off x="2353799" y="2361904"/>
          <a:ext cx="295111" cy="93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642"/>
              </a:lnTo>
              <a:lnTo>
                <a:pt x="295111" y="930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29675-3641-4FD6-B8C4-6A55EBC71D7A}">
      <dsp:nvSpPr>
        <dsp:cNvPr id="0" name=""/>
        <dsp:cNvSpPr/>
      </dsp:nvSpPr>
      <dsp:spPr>
        <a:xfrm>
          <a:off x="3071569" y="1087862"/>
          <a:ext cx="1085627" cy="376829"/>
        </a:xfrm>
        <a:custGeom>
          <a:avLst/>
          <a:gdLst/>
          <a:ahLst/>
          <a:cxnLst/>
          <a:rect l="0" t="0" r="0" b="0"/>
          <a:pathLst>
            <a:path>
              <a:moveTo>
                <a:pt x="1085627" y="0"/>
              </a:moveTo>
              <a:lnTo>
                <a:pt x="1085627" y="188414"/>
              </a:lnTo>
              <a:lnTo>
                <a:pt x="0" y="188414"/>
              </a:lnTo>
              <a:lnTo>
                <a:pt x="0" y="376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999BE-F237-48BA-9761-AD05220673CA}">
      <dsp:nvSpPr>
        <dsp:cNvPr id="0" name=""/>
        <dsp:cNvSpPr/>
      </dsp:nvSpPr>
      <dsp:spPr>
        <a:xfrm>
          <a:off x="182544" y="2361904"/>
          <a:ext cx="295111" cy="220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684"/>
              </a:lnTo>
              <a:lnTo>
                <a:pt x="295111" y="22046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7A135-B2CE-4280-AAC5-D91D4E25CAE8}">
      <dsp:nvSpPr>
        <dsp:cNvPr id="0" name=""/>
        <dsp:cNvSpPr/>
      </dsp:nvSpPr>
      <dsp:spPr>
        <a:xfrm>
          <a:off x="182544" y="2361904"/>
          <a:ext cx="295111" cy="93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642"/>
              </a:lnTo>
              <a:lnTo>
                <a:pt x="295111" y="9306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54C89-FBD8-437A-8391-96448FF263F8}">
      <dsp:nvSpPr>
        <dsp:cNvPr id="0" name=""/>
        <dsp:cNvSpPr/>
      </dsp:nvSpPr>
      <dsp:spPr>
        <a:xfrm>
          <a:off x="900314" y="1087862"/>
          <a:ext cx="3256882" cy="376829"/>
        </a:xfrm>
        <a:custGeom>
          <a:avLst/>
          <a:gdLst/>
          <a:ahLst/>
          <a:cxnLst/>
          <a:rect l="0" t="0" r="0" b="0"/>
          <a:pathLst>
            <a:path>
              <a:moveTo>
                <a:pt x="3256882" y="0"/>
              </a:moveTo>
              <a:lnTo>
                <a:pt x="3256882" y="188414"/>
              </a:lnTo>
              <a:lnTo>
                <a:pt x="0" y="188414"/>
              </a:lnTo>
              <a:lnTo>
                <a:pt x="0" y="376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DCC29-3255-471C-AFD9-15111BA12B47}">
      <dsp:nvSpPr>
        <dsp:cNvPr id="0" name=""/>
        <dsp:cNvSpPr/>
      </dsp:nvSpPr>
      <dsp:spPr>
        <a:xfrm>
          <a:off x="3259984" y="190649"/>
          <a:ext cx="1794425" cy="89721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 Revenues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$850,000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59984" y="190649"/>
        <a:ext cx="1794425" cy="897212"/>
      </dsp:txXfrm>
    </dsp:sp>
    <dsp:sp modelId="{AD7452D5-EADB-4211-85ED-24F24BF3EFDE}">
      <dsp:nvSpPr>
        <dsp:cNvPr id="0" name=""/>
        <dsp:cNvSpPr/>
      </dsp:nvSpPr>
      <dsp:spPr>
        <a:xfrm>
          <a:off x="3102" y="1464691"/>
          <a:ext cx="1794425" cy="897212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Sales (Inv.)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$450,000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102" y="1464691"/>
        <a:ext cx="1794425" cy="897212"/>
      </dsp:txXfrm>
    </dsp:sp>
    <dsp:sp modelId="{1B55CE24-4D51-452C-8B37-9189FF397015}">
      <dsp:nvSpPr>
        <dsp:cNvPr id="0" name=""/>
        <dsp:cNvSpPr/>
      </dsp:nvSpPr>
      <dsp:spPr>
        <a:xfrm>
          <a:off x="477655" y="2843940"/>
          <a:ext cx="1794425" cy="89721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$300,000</a:t>
          </a:r>
          <a:endParaRPr lang="en-US" sz="1900" kern="1200" dirty="0"/>
        </a:p>
      </dsp:txBody>
      <dsp:txXfrm>
        <a:off x="477655" y="2843940"/>
        <a:ext cx="1794425" cy="897212"/>
      </dsp:txXfrm>
    </dsp:sp>
    <dsp:sp modelId="{387A4AB1-F308-4AC7-807B-72C7D7C555A7}">
      <dsp:nvSpPr>
        <dsp:cNvPr id="0" name=""/>
        <dsp:cNvSpPr/>
      </dsp:nvSpPr>
      <dsp:spPr>
        <a:xfrm>
          <a:off x="477655" y="4117982"/>
          <a:ext cx="1794425" cy="89721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Jeff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$150,000</a:t>
          </a:r>
          <a:endParaRPr lang="en-US" sz="1900" kern="1200" dirty="0"/>
        </a:p>
      </dsp:txBody>
      <dsp:txXfrm>
        <a:off x="477655" y="4117982"/>
        <a:ext cx="1794425" cy="897212"/>
      </dsp:txXfrm>
    </dsp:sp>
    <dsp:sp modelId="{CB5A2867-C72B-41BC-B668-F3AE24799F5F}">
      <dsp:nvSpPr>
        <dsp:cNvPr id="0" name=""/>
        <dsp:cNvSpPr/>
      </dsp:nvSpPr>
      <dsp:spPr>
        <a:xfrm>
          <a:off x="2174356" y="1464691"/>
          <a:ext cx="1794425" cy="897212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Rental Income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$300,000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2174356" y="1464691"/>
        <a:ext cx="1794425" cy="897212"/>
      </dsp:txXfrm>
    </dsp:sp>
    <dsp:sp modelId="{A2939A5F-7F72-4B5E-BF28-5361BA6CB641}">
      <dsp:nvSpPr>
        <dsp:cNvPr id="0" name=""/>
        <dsp:cNvSpPr/>
      </dsp:nvSpPr>
      <dsp:spPr>
        <a:xfrm>
          <a:off x="2648910" y="2843940"/>
          <a:ext cx="1794425" cy="89721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Bob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$300,000</a:t>
          </a:r>
          <a:endParaRPr lang="en-US" sz="1900" kern="1200" dirty="0"/>
        </a:p>
      </dsp:txBody>
      <dsp:txXfrm>
        <a:off x="2648910" y="2843940"/>
        <a:ext cx="1794425" cy="897212"/>
      </dsp:txXfrm>
    </dsp:sp>
    <dsp:sp modelId="{4E76BA42-F2BC-475A-8398-B3568D6EEA4B}">
      <dsp:nvSpPr>
        <dsp:cNvPr id="0" name=""/>
        <dsp:cNvSpPr/>
      </dsp:nvSpPr>
      <dsp:spPr>
        <a:xfrm>
          <a:off x="4345611" y="1464691"/>
          <a:ext cx="1794425" cy="897212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Lesson Income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$50,000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345611" y="1464691"/>
        <a:ext cx="1794425" cy="897212"/>
      </dsp:txXfrm>
    </dsp:sp>
    <dsp:sp modelId="{EAEB3708-974C-4C93-8E64-592681231F53}">
      <dsp:nvSpPr>
        <dsp:cNvPr id="0" name=""/>
        <dsp:cNvSpPr/>
      </dsp:nvSpPr>
      <dsp:spPr>
        <a:xfrm>
          <a:off x="4820165" y="2843940"/>
          <a:ext cx="1794425" cy="89721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Chester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$50,000</a:t>
          </a:r>
          <a:endParaRPr lang="en-US" sz="1900" kern="1200" dirty="0"/>
        </a:p>
      </dsp:txBody>
      <dsp:txXfrm>
        <a:off x="4820165" y="2843940"/>
        <a:ext cx="1794425" cy="897212"/>
      </dsp:txXfrm>
    </dsp:sp>
    <dsp:sp modelId="{579C7215-C90B-4F77-A290-44F07DFEE3F8}">
      <dsp:nvSpPr>
        <dsp:cNvPr id="0" name=""/>
        <dsp:cNvSpPr/>
      </dsp:nvSpPr>
      <dsp:spPr>
        <a:xfrm>
          <a:off x="6516866" y="1464691"/>
          <a:ext cx="1794425" cy="897212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Repair Income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$50,000</a:t>
          </a:r>
        </a:p>
      </dsp:txBody>
      <dsp:txXfrm>
        <a:off x="6516866" y="1464691"/>
        <a:ext cx="1794425" cy="897212"/>
      </dsp:txXfrm>
    </dsp:sp>
    <dsp:sp modelId="{A328234D-654A-442B-9ED8-94F2374A33EF}">
      <dsp:nvSpPr>
        <dsp:cNvPr id="0" name=""/>
        <dsp:cNvSpPr/>
      </dsp:nvSpPr>
      <dsp:spPr>
        <a:xfrm>
          <a:off x="6968574" y="2843940"/>
          <a:ext cx="1794425" cy="89721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Ralph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$35,000</a:t>
          </a:r>
          <a:endParaRPr lang="en-US" sz="1900" kern="1200" dirty="0"/>
        </a:p>
      </dsp:txBody>
      <dsp:txXfrm>
        <a:off x="6968574" y="2843940"/>
        <a:ext cx="1794425" cy="897212"/>
      </dsp:txXfrm>
    </dsp:sp>
    <dsp:sp modelId="{3AC87E63-5AF6-44C7-B42E-6C30E7A2D21B}">
      <dsp:nvSpPr>
        <dsp:cNvPr id="0" name=""/>
        <dsp:cNvSpPr/>
      </dsp:nvSpPr>
      <dsp:spPr>
        <a:xfrm>
          <a:off x="6965472" y="4012775"/>
          <a:ext cx="1794425" cy="89721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Bert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$15,000</a:t>
          </a:r>
          <a:endParaRPr lang="en-US" sz="1900" kern="1200" dirty="0"/>
        </a:p>
      </dsp:txBody>
      <dsp:txXfrm>
        <a:off x="6965472" y="4012775"/>
        <a:ext cx="1794425" cy="89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456975-B36F-43D5-B802-68FED94BD4A1}" type="datetimeFigureOut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CAD9909-DB7C-4630-BE70-CEC8711C0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9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561B7A-4B9B-4840-979D-7DE971D22BE2}" type="datetimeFigureOut">
              <a:rPr lang="en-US"/>
              <a:pPr>
                <a:defRPr/>
              </a:pPr>
              <a:t>12/15/2011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F3B5BD-1CDA-4B66-810E-AD62F7155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79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02" y="1597422"/>
            <a:ext cx="7772797" cy="1103313"/>
          </a:xfrm>
          <a:prstGeom prst="rect">
            <a:avLst/>
          </a:prstGeom>
        </p:spPr>
        <p:txBody>
          <a:bodyPr vert="horz" lIns="57150" tIns="28575" rIns="57150" bIns="28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3" y="2915047"/>
            <a:ext cx="6401594" cy="1313656"/>
          </a:xfrm>
        </p:spPr>
        <p:txBody>
          <a:bodyPr/>
          <a:lstStyle>
            <a:lvl1pPr marL="0" indent="0" algn="ctr">
              <a:buNone/>
              <a:defRPr/>
            </a:lvl1pPr>
            <a:lvl2pPr marL="285750" indent="0" algn="ctr">
              <a:buNone/>
              <a:defRPr/>
            </a:lvl2pPr>
            <a:lvl3pPr marL="571500" indent="0" algn="ctr">
              <a:buNone/>
              <a:defRPr/>
            </a:lvl3pPr>
            <a:lvl4pPr marL="857250" indent="0" algn="ctr">
              <a:buNone/>
              <a:defRPr/>
            </a:lvl4pPr>
            <a:lvl5pPr marL="1143000" indent="0" algn="ctr">
              <a:buNone/>
              <a:defRPr/>
            </a:lvl5pPr>
            <a:lvl6pPr marL="1428750" indent="0" algn="ctr">
              <a:buNone/>
              <a:defRPr/>
            </a:lvl6pPr>
            <a:lvl7pPr marL="1714500" indent="0" algn="ctr">
              <a:buNone/>
              <a:defRPr/>
            </a:lvl7pPr>
            <a:lvl8pPr marL="2000250" indent="0" algn="ctr">
              <a:buNone/>
              <a:defRPr/>
            </a:lvl8pPr>
            <a:lvl9pPr marL="22860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0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344" y="206375"/>
            <a:ext cx="2075656" cy="4032250"/>
          </a:xfrm>
          <a:prstGeom prst="rect">
            <a:avLst/>
          </a:prstGeom>
        </p:spPr>
        <p:txBody>
          <a:bodyPr vert="eaVert" lIns="57150" tIns="28575" rIns="57150" bIns="2857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99" y="206375"/>
            <a:ext cx="6134695" cy="403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4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4977"/>
            <a:ext cx="7772797" cy="1021953"/>
          </a:xfrm>
          <a:prstGeom prst="rect">
            <a:avLst/>
          </a:prstGeom>
        </p:spPr>
        <p:txBody>
          <a:bodyPr vert="horz" lIns="57150" tIns="28575" rIns="57150" bIns="28575" anchor="t"/>
          <a:lstStyle>
            <a:lvl1pPr algn="l">
              <a:defRPr sz="2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836"/>
            <a:ext cx="7772797" cy="1125141"/>
          </a:xfrm>
        </p:spPr>
        <p:txBody>
          <a:bodyPr anchor="b"/>
          <a:lstStyle>
            <a:lvl1pPr marL="0" indent="0">
              <a:buNone/>
              <a:defRPr sz="1300"/>
            </a:lvl1pPr>
            <a:lvl2pPr marL="285750" indent="0">
              <a:buNone/>
              <a:defRPr sz="1100"/>
            </a:lvl2pPr>
            <a:lvl3pPr marL="571500" indent="0">
              <a:buNone/>
              <a:defRPr sz="1000"/>
            </a:lvl3pPr>
            <a:lvl4pPr marL="857250" indent="0">
              <a:buNone/>
              <a:defRPr sz="900"/>
            </a:lvl4pPr>
            <a:lvl5pPr marL="1143000" indent="0">
              <a:buNone/>
              <a:defRPr sz="900"/>
            </a:lvl5pPr>
            <a:lvl6pPr marL="1428750" indent="0">
              <a:buNone/>
              <a:defRPr sz="900"/>
            </a:lvl6pPr>
            <a:lvl7pPr marL="1714500" indent="0">
              <a:buNone/>
              <a:defRPr sz="900"/>
            </a:lvl7pPr>
            <a:lvl8pPr marL="2000250" indent="0">
              <a:buNone/>
              <a:defRPr sz="900"/>
            </a:lvl8pPr>
            <a:lvl9pPr marL="22860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9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143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2" y="1143000"/>
            <a:ext cx="4071938" cy="30956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7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150937"/>
            <a:ext cx="4040188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1631157"/>
            <a:ext cx="4040188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7"/>
            <a:ext cx="4041180" cy="48021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300" b="1"/>
            </a:lvl2pPr>
            <a:lvl3pPr marL="571500" indent="0">
              <a:buNone/>
              <a:defRPr sz="1100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7"/>
            <a:ext cx="4041180" cy="296366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0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2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1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9" y="204391"/>
            <a:ext cx="3008313" cy="872133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391"/>
            <a:ext cx="5111750" cy="4390430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9" y="1076524"/>
            <a:ext cx="3008313" cy="3518297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3600649"/>
            <a:ext cx="5486797" cy="424656"/>
          </a:xfrm>
          <a:prstGeom prst="rect">
            <a:avLst/>
          </a:prstGeom>
        </p:spPr>
        <p:txBody>
          <a:bodyPr vert="horz" lIns="57150" tIns="28575" rIns="57150" bIns="28575" anchor="b"/>
          <a:lstStyle>
            <a:lvl1pPr algn="l">
              <a:defRPr sz="1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459383"/>
            <a:ext cx="5486797" cy="3086695"/>
          </a:xfrm>
        </p:spPr>
        <p:txBody>
          <a:bodyPr/>
          <a:lstStyle>
            <a:lvl1pPr marL="0" indent="0">
              <a:buNone/>
              <a:defRPr sz="2000"/>
            </a:lvl1pPr>
            <a:lvl2pPr marL="285750" indent="0">
              <a:buNone/>
              <a:defRPr sz="1800"/>
            </a:lvl2pPr>
            <a:lvl3pPr marL="571500" indent="0">
              <a:buNone/>
              <a:defRPr sz="1500"/>
            </a:lvl3pPr>
            <a:lvl4pPr marL="857250" indent="0">
              <a:buNone/>
              <a:defRPr sz="1300"/>
            </a:lvl4pPr>
            <a:lvl5pPr marL="1143000" indent="0">
              <a:buNone/>
              <a:defRPr sz="1300"/>
            </a:lvl5pPr>
            <a:lvl6pPr marL="1428750" indent="0">
              <a:buNone/>
              <a:defRPr sz="1300"/>
            </a:lvl6pPr>
            <a:lvl7pPr marL="1714500" indent="0">
              <a:buNone/>
              <a:defRPr sz="1300"/>
            </a:lvl7pPr>
            <a:lvl8pPr marL="2000250" indent="0">
              <a:buNone/>
              <a:defRPr sz="1300"/>
            </a:lvl8pPr>
            <a:lvl9pPr marL="2286000" indent="0">
              <a:buNone/>
              <a:defRPr sz="13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4025305"/>
            <a:ext cx="5486797" cy="604242"/>
          </a:xfrm>
        </p:spPr>
        <p:txBody>
          <a:bodyPr/>
          <a:lstStyle>
            <a:lvl1pPr marL="0" indent="0">
              <a:buNone/>
              <a:defRPr sz="900"/>
            </a:lvl1pPr>
            <a:lvl2pPr marL="285750" indent="0">
              <a:buNone/>
              <a:defRPr sz="800"/>
            </a:lvl2pPr>
            <a:lvl3pPr marL="571500" indent="0">
              <a:buNone/>
              <a:defRPr sz="600"/>
            </a:lvl3pPr>
            <a:lvl4pPr marL="857250" indent="0">
              <a:buNone/>
              <a:defRPr sz="600"/>
            </a:lvl4pPr>
            <a:lvl5pPr marL="1143000" indent="0">
              <a:buNone/>
              <a:defRPr sz="600"/>
            </a:lvl5pPr>
            <a:lvl6pPr marL="1428750" indent="0">
              <a:buNone/>
              <a:defRPr sz="600"/>
            </a:lvl6pPr>
            <a:lvl7pPr marL="1714500" indent="0">
              <a:buNone/>
              <a:defRPr sz="600"/>
            </a:lvl7pPr>
            <a:lvl8pPr marL="2000250" indent="0">
              <a:buNone/>
              <a:defRPr sz="600"/>
            </a:lvl8pPr>
            <a:lvl9pPr marL="22860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S12IdeaCentertopbar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3000"/>
            <a:ext cx="8239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3875" y="4476750"/>
            <a:ext cx="700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Lucida Grande" pitchFamily="-112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72" r:id="rId13"/>
    <p:sldLayoutId id="2147483651" r:id="rId14"/>
  </p:sldLayoutIdLst>
  <p:txStyles>
    <p:titleStyle>
      <a:lvl1pPr algn="ctr" defTabSz="816571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816571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2pPr>
      <a:lvl3pPr algn="ctr" defTabSz="816571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3pPr>
      <a:lvl4pPr algn="ctr" defTabSz="816571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4pPr>
      <a:lvl5pPr algn="ctr" defTabSz="816571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ＭＳ Ｐゴシック" charset="0"/>
          <a:cs typeface="Geneva" pitchFamily="-110" charset="0"/>
        </a:defRPr>
      </a:lvl5pPr>
      <a:lvl6pPr marL="285750" algn="ctr" defTabSz="816571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571500" algn="ctr" defTabSz="816571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857250" algn="ctr" defTabSz="816571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143000" algn="ctr" defTabSz="816571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306586" indent="-306586" algn="l" defTabSz="816571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3774" indent="-255984" algn="l" defTabSz="816571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  <a:cs typeface="+mn-cs"/>
        </a:defRPr>
      </a:lvl2pPr>
      <a:lvl3pPr marL="1020961" indent="-204391" algn="l" defTabSz="816571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4391" algn="l" defTabSz="816571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36539" indent="-203399" algn="l" defTabSz="816571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122289" indent="-203399" algn="l" defTabSz="816571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408039" indent="-203399" algn="l" defTabSz="816571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693789" indent="-203399" algn="l" defTabSz="816571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79539" indent="-203399" algn="l" defTabSz="816571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28575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kco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NS12Idea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724400" y="849690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4800" b="1" dirty="0" smtClean="0">
                <a:solidFill>
                  <a:schemeClr val="bg1"/>
                </a:solidFill>
                <a:latin typeface="Georgia" pitchFamily="18" charset="0"/>
              </a:rPr>
              <a:t>Revving Up Revenue</a:t>
            </a:r>
            <a:endParaRPr lang="en-US" sz="4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511300" y="4095750"/>
            <a:ext cx="36703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>
                <a:solidFill>
                  <a:schemeClr val="bg1"/>
                </a:solidFill>
              </a:rPr>
              <a:t>Daniel Jobe</a:t>
            </a:r>
          </a:p>
          <a:p>
            <a:pPr defTabSz="914400"/>
            <a:r>
              <a:rPr lang="en-US">
                <a:solidFill>
                  <a:schemeClr val="bg1"/>
                </a:solidFill>
              </a:rPr>
              <a:t>Friedman, Kannenberg &amp; Co, P.C.</a:t>
            </a:r>
          </a:p>
        </p:txBody>
      </p:sp>
      <p:pic>
        <p:nvPicPr>
          <p:cNvPr id="6148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19550"/>
            <a:ext cx="990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05" name="Picture 2" descr="SN09IdeacenterBrandedinfo.jpg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07" name="Rectangle 5"/>
          <p:cNvSpPr>
            <a:spLocks noChangeArrowheads="1"/>
          </p:cNvSpPr>
          <p:nvPr/>
        </p:nvSpPr>
        <p:spPr bwMode="auto">
          <a:xfrm>
            <a:off x="7086600" y="3867150"/>
            <a:ext cx="2057400" cy="1276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50041"/>
              </p:ext>
            </p:extLst>
          </p:nvPr>
        </p:nvGraphicFramePr>
        <p:xfrm>
          <a:off x="1371600" y="595313"/>
          <a:ext cx="7040562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4245156"/>
              </p:ext>
            </p:extLst>
          </p:nvPr>
        </p:nvGraphicFramePr>
        <p:xfrm>
          <a:off x="228600" y="0"/>
          <a:ext cx="8763000" cy="510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96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1200150"/>
            <a:ext cx="8910638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Items to Breakdown per Sales Staff:</a:t>
            </a:r>
          </a:p>
          <a:p>
            <a:pPr lvl="1">
              <a:lnSpc>
                <a:spcPct val="170000"/>
              </a:lnSpc>
              <a:buFontTx/>
              <a:buChar char="•"/>
            </a:pPr>
            <a:r>
              <a:rPr lang="en-US" sz="2800" dirty="0"/>
              <a:t> Gross Profit Dollars vs. Salary (all annualized)</a:t>
            </a:r>
          </a:p>
          <a:p>
            <a:pPr lvl="1">
              <a:lnSpc>
                <a:spcPct val="170000"/>
              </a:lnSpc>
              <a:buFontTx/>
              <a:buChar char="•"/>
            </a:pPr>
            <a:r>
              <a:rPr lang="en-US" sz="2800" dirty="0"/>
              <a:t> Items per Sale</a:t>
            </a:r>
          </a:p>
          <a:p>
            <a:pPr lvl="1">
              <a:lnSpc>
                <a:spcPct val="170000"/>
              </a:lnSpc>
              <a:buFontTx/>
              <a:buChar char="•"/>
            </a:pPr>
            <a:r>
              <a:rPr lang="en-US" sz="2800" dirty="0"/>
              <a:t> Total Sales</a:t>
            </a:r>
          </a:p>
          <a:p>
            <a:pPr lvl="1">
              <a:buFontTx/>
              <a:buChar char="•"/>
            </a:pPr>
            <a:endParaRPr lang="en-US" sz="2800" dirty="0"/>
          </a:p>
        </p:txBody>
      </p:sp>
      <p:pic>
        <p:nvPicPr>
          <p:cNvPr id="5" name="Picture 9" descr="aerosmi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579688"/>
            <a:ext cx="350520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156401" y="172819"/>
            <a:ext cx="2710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Sales Staff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4"/>
          <p:cNvSpPr txBox="1">
            <a:spLocks noChangeArrowheads="1"/>
          </p:cNvSpPr>
          <p:nvPr/>
        </p:nvSpPr>
        <p:spPr bwMode="auto">
          <a:xfrm>
            <a:off x="4763" y="971550"/>
            <a:ext cx="9139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Group Sales Performance</a:t>
            </a:r>
          </a:p>
        </p:txBody>
      </p:sp>
      <p:graphicFrame>
        <p:nvGraphicFramePr>
          <p:cNvPr id="3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610937"/>
              </p:ext>
            </p:extLst>
          </p:nvPr>
        </p:nvGraphicFramePr>
        <p:xfrm>
          <a:off x="152400" y="1627187"/>
          <a:ext cx="8839200" cy="30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Worksheet" r:id="rId3" imgW="4960659" imgH="1726567" progId="Excel.Sheet.8">
                  <p:embed/>
                </p:oleObj>
              </mc:Choice>
              <mc:Fallback>
                <p:oleObj name="Worksheet" r:id="rId3" imgW="4960659" imgH="172656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27187"/>
                        <a:ext cx="8839200" cy="307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46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4"/>
          <p:cNvSpPr txBox="1">
            <a:spLocks noChangeArrowheads="1"/>
          </p:cNvSpPr>
          <p:nvPr/>
        </p:nvSpPr>
        <p:spPr bwMode="auto">
          <a:xfrm>
            <a:off x="4763" y="971550"/>
            <a:ext cx="9139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Individual </a:t>
            </a:r>
            <a:r>
              <a:rPr lang="en-US" sz="3200" b="1" dirty="0"/>
              <a:t>Sales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3704" r="5497" b="56667"/>
          <a:stretch/>
        </p:blipFill>
        <p:spPr>
          <a:xfrm>
            <a:off x="37384" y="1454943"/>
            <a:ext cx="8801816" cy="30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3813" y="1343025"/>
            <a:ext cx="89122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Items to consider: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800" dirty="0"/>
              <a:t> Paying units by day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800" dirty="0"/>
              <a:t> Units </a:t>
            </a:r>
            <a:r>
              <a:rPr lang="en-US" sz="2800" dirty="0" smtClean="0"/>
              <a:t>repaired </a:t>
            </a:r>
            <a:r>
              <a:rPr lang="en-US" sz="2800" dirty="0"/>
              <a:t>annually per person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800" dirty="0"/>
              <a:t> Average repair charge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  </a:t>
            </a:r>
          </a:p>
        </p:txBody>
      </p:sp>
      <p:pic>
        <p:nvPicPr>
          <p:cNvPr id="3" name="Picture 1" descr="repair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3175" y="1244600"/>
            <a:ext cx="2786063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19400" y="172819"/>
            <a:ext cx="3082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Repair Staff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4"/>
          <p:cNvSpPr txBox="1">
            <a:spLocks noChangeArrowheads="1"/>
          </p:cNvSpPr>
          <p:nvPr/>
        </p:nvSpPr>
        <p:spPr bwMode="auto">
          <a:xfrm>
            <a:off x="4763" y="819150"/>
            <a:ext cx="9139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Repair Performance Analysis</a:t>
            </a:r>
          </a:p>
        </p:txBody>
      </p:sp>
      <p:graphicFrame>
        <p:nvGraphicFramePr>
          <p:cNvPr id="3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188314"/>
              </p:ext>
            </p:extLst>
          </p:nvPr>
        </p:nvGraphicFramePr>
        <p:xfrm>
          <a:off x="304800" y="1581150"/>
          <a:ext cx="8458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3" name="Worksheet" r:id="rId3" imgW="5501606" imgH="2132054" progId="Excel.Sheet.8">
                  <p:embed/>
                </p:oleObj>
              </mc:Choice>
              <mc:Fallback>
                <p:oleObj name="Worksheet" r:id="rId3" imgW="5501606" imgH="21320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81150"/>
                        <a:ext cx="8458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9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4"/>
          <p:cNvSpPr txBox="1">
            <a:spLocks noChangeArrowheads="1"/>
          </p:cNvSpPr>
          <p:nvPr/>
        </p:nvSpPr>
        <p:spPr bwMode="auto">
          <a:xfrm>
            <a:off x="4763" y="925512"/>
            <a:ext cx="9139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Individual Repair </a:t>
            </a:r>
            <a:r>
              <a:rPr lang="en-US" sz="3200" b="1" dirty="0"/>
              <a:t>Performance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3333" b="50000"/>
          <a:stretch/>
        </p:blipFill>
        <p:spPr>
          <a:xfrm>
            <a:off x="152400" y="1466850"/>
            <a:ext cx="8968486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10000" y="1206500"/>
            <a:ext cx="480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Inspect what you expect!</a:t>
            </a:r>
          </a:p>
        </p:txBody>
      </p:sp>
      <p:pic>
        <p:nvPicPr>
          <p:cNvPr id="3" name="Picture 5" descr="inspector-magnifying-g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971550"/>
            <a:ext cx="285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77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07963" y="1047750"/>
            <a:ext cx="89122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Items to consider: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800" dirty="0"/>
              <a:t> Individual Lessons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800" dirty="0"/>
              <a:t> Space utilization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800" dirty="0"/>
              <a:t> Incentives by Student Count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800" dirty="0"/>
              <a:t> Group Lessons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800" dirty="0"/>
              <a:t> Large profit generator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800" dirty="0"/>
              <a:t> Safe learning environment </a:t>
            </a:r>
          </a:p>
          <a:p>
            <a:pPr lvl="2">
              <a:lnSpc>
                <a:spcPct val="110000"/>
              </a:lnSpc>
              <a:buFontTx/>
              <a:buChar char="•"/>
            </a:pPr>
            <a:r>
              <a:rPr lang="en-US" sz="2800" dirty="0"/>
              <a:t> Promotes family activity</a:t>
            </a:r>
          </a:p>
          <a:p>
            <a:pPr lvl="2">
              <a:buFontTx/>
              <a:buChar char="•"/>
            </a:pPr>
            <a:endParaRPr lang="en-US" sz="2800" dirty="0"/>
          </a:p>
        </p:txBody>
      </p:sp>
      <p:pic>
        <p:nvPicPr>
          <p:cNvPr id="3" name="Picture 1" descr="traffic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3" y="1244600"/>
            <a:ext cx="31400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13871" y="172819"/>
            <a:ext cx="36345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Music Lessons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26005" y="172819"/>
            <a:ext cx="4203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Lesson Tracking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5370" r="3637" b="30926"/>
          <a:stretch/>
        </p:blipFill>
        <p:spPr>
          <a:xfrm>
            <a:off x="824523" y="895350"/>
            <a:ext cx="7405077" cy="41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23875" y="1143000"/>
            <a:ext cx="5490443" cy="362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defTabSz="914400">
              <a:buNone/>
            </a:pPr>
            <a:r>
              <a:rPr lang="en-US" sz="3200" i="1" dirty="0"/>
              <a:t>“When something is measured, it improves.  When something is measured </a:t>
            </a:r>
            <a:r>
              <a:rPr lang="en-US" sz="3200" i="1" dirty="0" smtClean="0"/>
              <a:t>and </a:t>
            </a:r>
            <a:r>
              <a:rPr lang="en-US" sz="3200" i="1" dirty="0"/>
              <a:t>reported, it improves exponentially.” 	</a:t>
            </a:r>
          </a:p>
          <a:p>
            <a:pPr marL="0" indent="0" defTabSz="914400">
              <a:buNone/>
            </a:pPr>
            <a:r>
              <a:rPr lang="en-US" sz="3200" b="1" dirty="0" smtClean="0"/>
              <a:t>The </a:t>
            </a:r>
            <a:r>
              <a:rPr lang="en-US" sz="3200" b="1" dirty="0"/>
              <a:t>Hawthorne Effect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18" y="1143000"/>
            <a:ext cx="2672482" cy="371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" y="1343025"/>
            <a:ext cx="89106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Relationships are the </a:t>
            </a:r>
            <a:r>
              <a:rPr lang="en-US" sz="2800" dirty="0" smtClean="0"/>
              <a:t>key!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Analyze per Route Day/Week</a:t>
            </a:r>
          </a:p>
          <a:p>
            <a:pPr lvl="2">
              <a:buFontTx/>
              <a:buChar char="•"/>
            </a:pPr>
            <a:r>
              <a:rPr lang="en-US" sz="2800" dirty="0"/>
              <a:t> Schools Visited</a:t>
            </a:r>
          </a:p>
          <a:p>
            <a:pPr lvl="2">
              <a:buFontTx/>
              <a:buChar char="•"/>
            </a:pPr>
            <a:r>
              <a:rPr lang="en-US" sz="2800" dirty="0"/>
              <a:t> Active Rentals</a:t>
            </a:r>
          </a:p>
          <a:p>
            <a:pPr lvl="2">
              <a:buFontTx/>
              <a:buChar char="•"/>
            </a:pPr>
            <a:r>
              <a:rPr lang="en-US" sz="2800" dirty="0"/>
              <a:t> Units Repaired </a:t>
            </a:r>
          </a:p>
          <a:p>
            <a:pPr lvl="2">
              <a:buFontTx/>
              <a:buChar char="•"/>
            </a:pPr>
            <a:r>
              <a:rPr lang="en-US" sz="2800" dirty="0"/>
              <a:t> Step-ups Generated</a:t>
            </a:r>
          </a:p>
          <a:p>
            <a:pPr lvl="2">
              <a:buFontTx/>
              <a:buChar char="•"/>
            </a:pPr>
            <a:endParaRPr lang="en-US" sz="2800" dirty="0"/>
          </a:p>
          <a:p>
            <a:pPr lvl="2">
              <a:buFontTx/>
              <a:buChar char="•"/>
            </a:pPr>
            <a:endParaRPr lang="en-US" sz="2800" dirty="0"/>
          </a:p>
        </p:txBody>
      </p:sp>
      <p:pic>
        <p:nvPicPr>
          <p:cNvPr id="3" name="Picture 1" descr="annuity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025" y="2590800"/>
            <a:ext cx="3863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68403" y="172819"/>
            <a:ext cx="1989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Rentals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763" y="1384432"/>
            <a:ext cx="9134475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600" i="1" dirty="0">
                <a:latin typeface="+mn-lt"/>
              </a:rPr>
              <a:t>“The easiest thing is to react.   </a:t>
            </a:r>
          </a:p>
          <a:p>
            <a:pPr algn="ctr">
              <a:lnSpc>
                <a:spcPct val="140000"/>
              </a:lnSpc>
            </a:pPr>
            <a:r>
              <a:rPr lang="en-US" sz="3600" i="1" dirty="0">
                <a:latin typeface="+mn-lt"/>
              </a:rPr>
              <a:t>The second easiest is to respond.  But the hardest thing is to initiate.”</a:t>
            </a:r>
          </a:p>
          <a:p>
            <a:pPr algn="ctr"/>
            <a:r>
              <a:rPr lang="en-US" sz="3600" i="1" dirty="0">
                <a:latin typeface="+mn-lt"/>
              </a:rPr>
              <a:t>-</a:t>
            </a:r>
            <a:r>
              <a:rPr lang="en-US" sz="3600" b="1" i="1" dirty="0">
                <a:latin typeface="+mn-lt"/>
              </a:rPr>
              <a:t>Seth Godin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71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1123950"/>
            <a:ext cx="8686800" cy="447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arenR"/>
            </a:pPr>
            <a:r>
              <a:rPr lang="en-US" sz="3200" dirty="0"/>
              <a:t> Distribute the revenue load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arenR"/>
            </a:pPr>
            <a:r>
              <a:rPr lang="en-US" sz="3200" dirty="0"/>
              <a:t> </a:t>
            </a:r>
            <a:r>
              <a:rPr lang="en-US" sz="3200" dirty="0" smtClean="0"/>
              <a:t>Track the progress </a:t>
            </a:r>
            <a:endParaRPr lang="en-US" sz="3200" dirty="0"/>
          </a:p>
          <a:p>
            <a:pPr>
              <a:lnSpc>
                <a:spcPct val="130000"/>
              </a:lnSpc>
            </a:pPr>
            <a:endParaRPr lang="en-US" sz="2800" dirty="0" smtClean="0"/>
          </a:p>
          <a:p>
            <a:pPr algn="ctr">
              <a:lnSpc>
                <a:spcPct val="130000"/>
              </a:lnSpc>
            </a:pPr>
            <a:r>
              <a:rPr lang="en-US" sz="2800" i="1" dirty="0" smtClean="0"/>
              <a:t>Visit </a:t>
            </a:r>
            <a:r>
              <a:rPr lang="en-US" sz="2800" i="1" dirty="0">
                <a:solidFill>
                  <a:srgbClr val="800000"/>
                </a:solidFill>
                <a:hlinkClick r:id="rId2"/>
              </a:rPr>
              <a:t>www.fkco.com</a:t>
            </a:r>
            <a:r>
              <a:rPr lang="en-US" sz="2800" i="1" dirty="0"/>
              <a:t> for a more detailed spreadsheet 	on ways to track performance for various revenue 	sources</a:t>
            </a:r>
            <a:r>
              <a:rPr lang="en-US" sz="2800" i="1" dirty="0" smtClean="0"/>
              <a:t>.</a:t>
            </a:r>
            <a:endParaRPr lang="en-US" sz="2800" i="1" dirty="0"/>
          </a:p>
          <a:p>
            <a:pPr lvl="2">
              <a:buFontTx/>
              <a:buChar char="•"/>
            </a:pPr>
            <a:endParaRPr lang="en-US" sz="2800" dirty="0"/>
          </a:p>
          <a:p>
            <a:pPr lvl="2">
              <a:buFontTx/>
              <a:buChar char="•"/>
            </a:pPr>
            <a:endParaRPr lang="en-US" sz="28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70499" y="172819"/>
            <a:ext cx="23855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Wrap-Up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28800" y="1127125"/>
            <a:ext cx="85344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defTabSz="1306513">
              <a:spcBef>
                <a:spcPct val="30000"/>
              </a:spcBef>
              <a:defRPr/>
            </a:pPr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Any</a:t>
            </a:r>
          </a:p>
          <a:p>
            <a:pPr algn="ctr" defTabSz="1306513">
              <a:spcBef>
                <a:spcPct val="30000"/>
              </a:spcBef>
              <a:defRPr/>
            </a:pPr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Questions?</a:t>
            </a:r>
          </a:p>
        </p:txBody>
      </p:sp>
      <p:pic>
        <p:nvPicPr>
          <p:cNvPr id="5" name="Picture 1" descr="question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187450"/>
            <a:ext cx="24638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9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KCO-LOGO-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90750"/>
            <a:ext cx="3733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42950"/>
            <a:ext cx="9139238" cy="136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44727" tIns="71093" rIns="144727" bIns="71093">
            <a:spAutoFit/>
          </a:bodyPr>
          <a:lstStyle/>
          <a:p>
            <a:pPr algn="ctr" defTabSz="1462088" eaLnBrk="0" hangingPunct="0"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“Free”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Consulting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Meetings</a:t>
            </a:r>
          </a:p>
          <a:p>
            <a:pPr algn="ctr" defTabSz="1462088" eaLnBrk="0" hangingPunct="0"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At the Show</a:t>
            </a:r>
            <a:endParaRPr lang="en-US" sz="4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-80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740150"/>
            <a:ext cx="8610600" cy="111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44727" tIns="71093" rIns="144727" bIns="71093">
            <a:spAutoFit/>
          </a:bodyPr>
          <a:lstStyle/>
          <a:p>
            <a:pPr algn="ctr" defTabSz="1462088" eaLnBrk="0" hangingPunct="0">
              <a:defRPr/>
            </a:pPr>
            <a:r>
              <a:rPr lang="en-US" sz="320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Contact Jen </a:t>
            </a:r>
            <a:r>
              <a:rPr lang="en-US" sz="3200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outside the Idea Center entrance</a:t>
            </a:r>
          </a:p>
          <a:p>
            <a:pPr algn="ctr" defTabSz="1462088" eaLnBrk="0" hangingPunct="0">
              <a:defRPr/>
            </a:pPr>
            <a:r>
              <a:rPr lang="en-US" sz="320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after this session to set up a meeting time</a:t>
            </a:r>
            <a:endParaRPr lang="en-US" sz="3200">
              <a:solidFill>
                <a:srgbClr val="79001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31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70499" y="172819"/>
            <a:ext cx="2640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47382" y="914650"/>
            <a:ext cx="7886700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3200" b="1" dirty="0" smtClean="0"/>
              <a:t>Determine</a:t>
            </a:r>
            <a:r>
              <a:rPr lang="en-US" sz="3200" dirty="0" smtClean="0"/>
              <a:t> how to get your staff involved with revenue generation</a:t>
            </a:r>
          </a:p>
          <a:p>
            <a:pPr marL="457200" indent="-457200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3200" b="1" dirty="0" smtClean="0"/>
              <a:t>Develop</a:t>
            </a:r>
            <a:r>
              <a:rPr lang="en-US" sz="3200" dirty="0" smtClean="0"/>
              <a:t> a system to track revenue generated by income type</a:t>
            </a:r>
          </a:p>
          <a:p>
            <a:pPr marL="457200" indent="-457200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3200" b="1" dirty="0" smtClean="0"/>
              <a:t>Day Off</a:t>
            </a:r>
            <a:r>
              <a:rPr lang="en-US" sz="3200" dirty="0" smtClean="0"/>
              <a:t> – now you can take one!</a:t>
            </a:r>
            <a:endParaRPr lang="en-US" sz="3200" b="1" dirty="0" smtClean="0"/>
          </a:p>
          <a:p>
            <a:pPr marL="457200" indent="-457200">
              <a:lnSpc>
                <a:spcPct val="140000"/>
              </a:lnSpc>
              <a:buFont typeface="Wingdings" pitchFamily="2" charset="2"/>
              <a:buChar char="Ø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4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51028"/>
            <a:ext cx="1657597" cy="127635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19" y="2266950"/>
            <a:ext cx="1323181" cy="1496482"/>
          </a:xfrm>
          <a:prstGeom prst="ellipse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71550"/>
            <a:ext cx="1524000" cy="125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12"/>
          <p:cNvCxnSpPr>
            <a:cxnSpLocks noChangeShapeType="1"/>
          </p:cNvCxnSpPr>
          <p:nvPr/>
        </p:nvCxnSpPr>
        <p:spPr bwMode="auto">
          <a:xfrm flipV="1">
            <a:off x="1981200" y="1733550"/>
            <a:ext cx="990600" cy="5334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14"/>
          <p:cNvCxnSpPr>
            <a:cxnSpLocks noChangeShapeType="1"/>
          </p:cNvCxnSpPr>
          <p:nvPr/>
        </p:nvCxnSpPr>
        <p:spPr bwMode="auto">
          <a:xfrm>
            <a:off x="2209800" y="3028950"/>
            <a:ext cx="8382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16"/>
          <p:cNvCxnSpPr>
            <a:cxnSpLocks noChangeShapeType="1"/>
          </p:cNvCxnSpPr>
          <p:nvPr/>
        </p:nvCxnSpPr>
        <p:spPr bwMode="auto">
          <a:xfrm>
            <a:off x="1905000" y="3562350"/>
            <a:ext cx="1143000" cy="7874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47" y="2351892"/>
            <a:ext cx="1805487" cy="1354115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92" y="3806825"/>
            <a:ext cx="1720942" cy="1187450"/>
          </a:xfrm>
          <a:prstGeom prst="ellipse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09600" y="2266950"/>
            <a:ext cx="1371600" cy="1471613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8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2000"/>
          <a:stretch>
            <a:fillRect/>
          </a:stretch>
        </p:blipFill>
        <p:spPr bwMode="auto">
          <a:xfrm>
            <a:off x="3382169" y="3638550"/>
            <a:ext cx="1266031" cy="143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4"/>
          <p:cNvCxnSpPr>
            <a:cxnSpLocks noChangeShapeType="1"/>
          </p:cNvCxnSpPr>
          <p:nvPr/>
        </p:nvCxnSpPr>
        <p:spPr bwMode="auto">
          <a:xfrm>
            <a:off x="4953000" y="3105150"/>
            <a:ext cx="12192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14"/>
          <p:cNvCxnSpPr>
            <a:cxnSpLocks noChangeShapeType="1"/>
          </p:cNvCxnSpPr>
          <p:nvPr/>
        </p:nvCxnSpPr>
        <p:spPr bwMode="auto">
          <a:xfrm>
            <a:off x="4953000" y="4400550"/>
            <a:ext cx="12192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14"/>
          <p:cNvCxnSpPr>
            <a:cxnSpLocks noChangeShapeType="1"/>
          </p:cNvCxnSpPr>
          <p:nvPr/>
        </p:nvCxnSpPr>
        <p:spPr bwMode="auto">
          <a:xfrm>
            <a:off x="4953000" y="1733550"/>
            <a:ext cx="121920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76400" y="172819"/>
            <a:ext cx="57583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Exponential Delegation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918616" y="255588"/>
            <a:ext cx="5091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What is the Missing Piece?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0" y="112395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jective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39962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60937" y="3906619"/>
            <a:ext cx="32111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Objective</a:t>
            </a:r>
          </a:p>
        </p:txBody>
      </p:sp>
      <p:pic>
        <p:nvPicPr>
          <p:cNvPr id="3" name="Picture 2" descr="purpo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1163637"/>
            <a:ext cx="3327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59929" y="172819"/>
            <a:ext cx="3683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Teach them…..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59929" y="172819"/>
            <a:ext cx="4094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Communicate….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07" y="1123951"/>
            <a:ext cx="3045817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40382"/>
            <a:ext cx="2895600" cy="27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32595" y="819150"/>
            <a:ext cx="89757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sz="3200" dirty="0"/>
              <a:t> Assign </a:t>
            </a:r>
            <a:r>
              <a:rPr lang="en-US" sz="3200" dirty="0" smtClean="0"/>
              <a:t>revenue activity to </a:t>
            </a:r>
            <a:r>
              <a:rPr lang="en-US" sz="3200" dirty="0"/>
              <a:t>specific staff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sz="3200" dirty="0"/>
              <a:t> </a:t>
            </a:r>
            <a:r>
              <a:rPr lang="en-US" sz="3200" dirty="0" smtClean="0"/>
              <a:t>Set benchmarks for </a:t>
            </a:r>
            <a:r>
              <a:rPr lang="en-US" sz="3200" dirty="0"/>
              <a:t>accountability 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sz="3200" dirty="0"/>
              <a:t> Track progress individually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sz="3200" dirty="0"/>
              <a:t> Provide tools to achieve goals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78271" y="164663"/>
            <a:ext cx="2593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How–</a:t>
            </a:r>
            <a:r>
              <a:rPr lang="en-US" sz="3600" b="1" dirty="0" err="1">
                <a:solidFill>
                  <a:schemeClr val="bg1"/>
                </a:solidFill>
                <a:latin typeface="Georgia" pitchFamily="18" charset="0"/>
              </a:rPr>
              <a:t>T</a:t>
            </a:r>
            <a:r>
              <a:rPr lang="en-US" sz="3600" b="1" dirty="0" err="1" smtClean="0">
                <a:solidFill>
                  <a:schemeClr val="bg1"/>
                </a:solidFill>
                <a:latin typeface="Georgia" pitchFamily="18" charset="0"/>
              </a:rPr>
              <a:t>o’s</a:t>
            </a: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05" name="Picture 2" descr="SN09IdeacenterBrandedinfo.jpg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06" name="Text Box 3"/>
          <p:cNvSpPr txBox="1">
            <a:spLocks noChangeArrowheads="1"/>
          </p:cNvSpPr>
          <p:nvPr/>
        </p:nvSpPr>
        <p:spPr bwMode="auto">
          <a:xfrm>
            <a:off x="4763" y="57150"/>
            <a:ext cx="91392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Ten-Year Industry Sales Trajectory</a:t>
            </a:r>
          </a:p>
        </p:txBody>
      </p:sp>
      <p:sp>
        <p:nvSpPr>
          <p:cNvPr id="22607" name="Rectangle 5"/>
          <p:cNvSpPr>
            <a:spLocks noChangeArrowheads="1"/>
          </p:cNvSpPr>
          <p:nvPr/>
        </p:nvSpPr>
        <p:spPr bwMode="auto">
          <a:xfrm>
            <a:off x="7086600" y="3867150"/>
            <a:ext cx="2057400" cy="1276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0708"/>
              </p:ext>
            </p:extLst>
          </p:nvPr>
        </p:nvGraphicFramePr>
        <p:xfrm>
          <a:off x="1371600" y="595313"/>
          <a:ext cx="7040562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608" name="Text Box 3"/>
          <p:cNvSpPr txBox="1">
            <a:spLocks noChangeArrowheads="1"/>
          </p:cNvSpPr>
          <p:nvPr/>
        </p:nvSpPr>
        <p:spPr bwMode="auto">
          <a:xfrm>
            <a:off x="157163" y="4765675"/>
            <a:ext cx="8529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i="1"/>
              <a:t>The Music Trades, April 2011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12_IdeaCenterFIN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NS12_IdeaCenterFINAL.thmx</Template>
  <TotalTime>4541</TotalTime>
  <Words>379</Words>
  <Application>Microsoft Office PowerPoint</Application>
  <PresentationFormat>On-screen Show (16:9)</PresentationFormat>
  <Paragraphs>103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NS12_IdeaCenterFINAL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Daniel Jobe</cp:lastModifiedBy>
  <cp:revision>163</cp:revision>
  <cp:lastPrinted>2009-04-21T21:40:57Z</cp:lastPrinted>
  <dcterms:created xsi:type="dcterms:W3CDTF">2011-04-20T16:54:43Z</dcterms:created>
  <dcterms:modified xsi:type="dcterms:W3CDTF">2011-12-15T14:04:45Z</dcterms:modified>
</cp:coreProperties>
</file>