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lvl1pPr defTabSz="457200">
      <a:defRPr>
        <a:latin typeface="Calibri"/>
        <a:ea typeface="Calibri"/>
        <a:cs typeface="Calibri"/>
        <a:sym typeface="Calibri"/>
      </a:defRPr>
    </a:lvl1pPr>
    <a:lvl2pPr indent="457200" defTabSz="457200">
      <a:defRPr>
        <a:latin typeface="Calibri"/>
        <a:ea typeface="Calibri"/>
        <a:cs typeface="Calibri"/>
        <a:sym typeface="Calibri"/>
      </a:defRPr>
    </a:lvl2pPr>
    <a:lvl3pPr indent="914400" defTabSz="457200">
      <a:defRPr>
        <a:latin typeface="Calibri"/>
        <a:ea typeface="Calibri"/>
        <a:cs typeface="Calibri"/>
        <a:sym typeface="Calibri"/>
      </a:defRPr>
    </a:lvl3pPr>
    <a:lvl4pPr indent="1371600" defTabSz="457200">
      <a:defRPr>
        <a:latin typeface="Calibri"/>
        <a:ea typeface="Calibri"/>
        <a:cs typeface="Calibri"/>
        <a:sym typeface="Calibri"/>
      </a:defRPr>
    </a:lvl4pPr>
    <a:lvl5pPr indent="1828800" defTabSz="457200">
      <a:defRPr>
        <a:latin typeface="Calibri"/>
        <a:ea typeface="Calibri"/>
        <a:cs typeface="Calibri"/>
        <a:sym typeface="Calibri"/>
      </a:defRPr>
    </a:lvl5pPr>
    <a:lvl6pPr indent="2286000" defTabSz="457200">
      <a:defRPr>
        <a:latin typeface="Calibri"/>
        <a:ea typeface="Calibri"/>
        <a:cs typeface="Calibri"/>
        <a:sym typeface="Calibri"/>
      </a:defRPr>
    </a:lvl6pPr>
    <a:lvl7pPr indent="2743200" defTabSz="457200">
      <a:defRPr>
        <a:latin typeface="Calibri"/>
        <a:ea typeface="Calibri"/>
        <a:cs typeface="Calibri"/>
        <a:sym typeface="Calibri"/>
      </a:defRPr>
    </a:lvl7pPr>
    <a:lvl8pPr indent="3200400" defTabSz="457200">
      <a:defRPr>
        <a:latin typeface="Calibri"/>
        <a:ea typeface="Calibri"/>
        <a:cs typeface="Calibri"/>
        <a:sym typeface="Calibri"/>
      </a:defRPr>
    </a:lvl8pPr>
    <a:lvl9pPr indent="3657600" defTabSz="457200">
      <a:defRPr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5" d="100"/>
          <a:sy n="135" d="100"/>
        </p:scale>
        <p:origin x="-72" y="-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82646315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316831"/>
          </a:xfrm>
          <a:prstGeom prst="rect">
            <a:avLst/>
          </a:prstGeom>
        </p:spPr>
        <p:txBody>
          <a:bodyPr anchor="t"/>
          <a:lstStyle>
            <a:lvl1pPr algn="ctr">
              <a:defRPr sz="4400" b="0"/>
            </a:lvl1pPr>
          </a:lstStyle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371600" y="2914650"/>
            <a:ext cx="6400800" cy="22288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991195" y="3964781"/>
            <a:ext cx="4071938" cy="1178719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r" defTabSz="365125">
              <a:defRPr sz="2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2600"/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5518546" y="4467076"/>
            <a:ext cx="3482579" cy="676424"/>
          </a:xfrm>
          <a:prstGeom prst="rect">
            <a:avLst/>
          </a:prstGeom>
        </p:spPr>
        <p:txBody>
          <a:bodyPr lIns="0" tIns="0" rIns="0" bIns="0"/>
          <a:lstStyle>
            <a:lvl1pPr marL="0" indent="0" defTabSz="365125">
              <a:spcBef>
                <a:spcPts val="0"/>
              </a:spcBef>
              <a:buSzTx/>
              <a:buFontTx/>
              <a:buNone/>
              <a:defRPr sz="1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 defTabSz="365125">
              <a:spcBef>
                <a:spcPts val="0"/>
              </a:spcBef>
              <a:buSzTx/>
              <a:buFontTx/>
              <a:buNone/>
              <a:defRPr sz="1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 defTabSz="365125">
              <a:spcBef>
                <a:spcPts val="0"/>
              </a:spcBef>
              <a:buSzTx/>
              <a:buFontTx/>
              <a:buNone/>
              <a:defRPr sz="1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 defTabSz="365125">
              <a:spcBef>
                <a:spcPts val="0"/>
              </a:spcBef>
              <a:buSzTx/>
              <a:buFontTx/>
              <a:buNone/>
              <a:defRPr sz="1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 defTabSz="365125">
              <a:spcBef>
                <a:spcPts val="0"/>
              </a:spcBef>
              <a:buSzTx/>
              <a:buFontTx/>
              <a:buNone/>
              <a:defRPr sz="1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401837" y="0"/>
            <a:ext cx="8340329" cy="237083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365125">
              <a:defRPr sz="2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2600"/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01837" y="2645419"/>
            <a:ext cx="8340329" cy="2498081"/>
          </a:xfrm>
          <a:prstGeom prst="rect">
            <a:avLst/>
          </a:prstGeom>
        </p:spPr>
        <p:txBody>
          <a:bodyPr lIns="0" tIns="0" rIns="0" bIns="0"/>
          <a:lstStyle>
            <a:lvl1pPr marL="0" indent="0" defTabSz="365125">
              <a:spcBef>
                <a:spcPts val="0"/>
              </a:spcBef>
              <a:buSzTx/>
              <a:buFontTx/>
              <a:buNone/>
              <a:defRPr sz="1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 defTabSz="365125">
              <a:spcBef>
                <a:spcPts val="0"/>
              </a:spcBef>
              <a:buSzTx/>
              <a:buFontTx/>
              <a:buNone/>
              <a:defRPr sz="1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 defTabSz="365125">
              <a:spcBef>
                <a:spcPts val="0"/>
              </a:spcBef>
              <a:buSzTx/>
              <a:buFontTx/>
              <a:buNone/>
              <a:defRPr sz="1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 defTabSz="365125">
              <a:spcBef>
                <a:spcPts val="0"/>
              </a:spcBef>
              <a:buSzTx/>
              <a:buFontTx/>
              <a:buNone/>
              <a:defRPr sz="1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 defTabSz="365125">
              <a:spcBef>
                <a:spcPts val="0"/>
              </a:spcBef>
              <a:buSzTx/>
              <a:buFontTx/>
              <a:buNone/>
              <a:defRPr sz="1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401837" y="0"/>
            <a:ext cx="8340329" cy="9108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365125">
              <a:defRPr sz="2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2600"/>
              <a:t>Title Text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401837" y="1225599"/>
            <a:ext cx="8340329" cy="3917901"/>
          </a:xfrm>
          <a:prstGeom prst="rect">
            <a:avLst/>
          </a:prstGeom>
        </p:spPr>
        <p:txBody>
          <a:bodyPr lIns="0" tIns="0" rIns="0" bIns="0"/>
          <a:lstStyle>
            <a:lvl1pPr marL="198437" indent="-198437" defTabSz="365125">
              <a:spcBef>
                <a:spcPts val="3000"/>
              </a:spcBef>
              <a:buFontTx/>
              <a:defRPr sz="2300">
                <a:solidFill>
                  <a:srgbClr val="747474"/>
                </a:solidFill>
              </a:defRPr>
            </a:lvl1pPr>
            <a:lvl2pPr marL="595312" indent="-198437" defTabSz="365125">
              <a:spcBef>
                <a:spcPts val="3000"/>
              </a:spcBef>
              <a:buFontTx/>
              <a:buChar char="•"/>
              <a:defRPr sz="2300">
                <a:solidFill>
                  <a:srgbClr val="747474"/>
                </a:solidFill>
              </a:defRPr>
            </a:lvl2pPr>
            <a:lvl3pPr marL="992187" indent="-198437" defTabSz="365125">
              <a:spcBef>
                <a:spcPts val="3000"/>
              </a:spcBef>
              <a:buFontTx/>
              <a:defRPr sz="2300">
                <a:solidFill>
                  <a:srgbClr val="747474"/>
                </a:solidFill>
              </a:defRPr>
            </a:lvl3pPr>
            <a:lvl4pPr marL="1389062" indent="-198437" defTabSz="365125">
              <a:spcBef>
                <a:spcPts val="3000"/>
              </a:spcBef>
              <a:buFontTx/>
              <a:buChar char="•"/>
              <a:defRPr sz="2300">
                <a:solidFill>
                  <a:srgbClr val="747474"/>
                </a:solidFill>
              </a:defRPr>
            </a:lvl4pPr>
            <a:lvl5pPr marL="1785938" indent="-198437" defTabSz="365125">
              <a:spcBef>
                <a:spcPts val="3000"/>
              </a:spcBef>
              <a:buFontTx/>
              <a:buChar char="•"/>
              <a:defRPr sz="2300">
                <a:solidFill>
                  <a:srgbClr val="747474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401836" y="0"/>
            <a:ext cx="3571876" cy="9108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365125">
              <a:defRPr sz="2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2600"/>
              <a:t>Title Text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401836" y="1225599"/>
            <a:ext cx="3571876" cy="3917901"/>
          </a:xfrm>
          <a:prstGeom prst="rect">
            <a:avLst/>
          </a:prstGeom>
        </p:spPr>
        <p:txBody>
          <a:bodyPr lIns="0" tIns="0" rIns="0" bIns="0"/>
          <a:lstStyle>
            <a:lvl1pPr marL="143315" indent="-143315" defTabSz="365125">
              <a:spcBef>
                <a:spcPts val="2500"/>
              </a:spcBef>
              <a:buFontTx/>
              <a:defRPr sz="1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540191" indent="-143316" defTabSz="365125">
              <a:spcBef>
                <a:spcPts val="2500"/>
              </a:spcBef>
              <a:buFontTx/>
              <a:buChar char="•"/>
              <a:defRPr sz="1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37065" indent="-143316" defTabSz="365125">
              <a:spcBef>
                <a:spcPts val="2500"/>
              </a:spcBef>
              <a:buFontTx/>
              <a:defRPr sz="1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33940" indent="-143315" defTabSz="365125">
              <a:spcBef>
                <a:spcPts val="2500"/>
              </a:spcBef>
              <a:buFontTx/>
              <a:buChar char="•"/>
              <a:defRPr sz="1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730816" indent="-143315" defTabSz="365125">
              <a:spcBef>
                <a:spcPts val="2500"/>
              </a:spcBef>
              <a:buFontTx/>
              <a:buChar char="•"/>
              <a:defRPr sz="1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401837" y="0"/>
            <a:ext cx="8340329" cy="9108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365125">
              <a:defRPr sz="2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26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4 Up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303610" y="4574232"/>
            <a:ext cx="5804297" cy="569269"/>
          </a:xfrm>
          <a:prstGeom prst="rect">
            <a:avLst/>
          </a:prstGeom>
        </p:spPr>
        <p:txBody>
          <a:bodyPr lIns="0" tIns="0" rIns="0" bIns="0"/>
          <a:lstStyle>
            <a:lvl1pPr marL="0" indent="0" defTabSz="365125">
              <a:spcBef>
                <a:spcPts val="0"/>
              </a:spcBef>
              <a:buSzTx/>
              <a:buFontTx/>
              <a:buNone/>
              <a:defRPr sz="1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 defTabSz="365125">
              <a:spcBef>
                <a:spcPts val="0"/>
              </a:spcBef>
              <a:buSzTx/>
              <a:buFontTx/>
              <a:buNone/>
              <a:defRPr sz="1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 defTabSz="365125">
              <a:spcBef>
                <a:spcPts val="0"/>
              </a:spcBef>
              <a:buSzTx/>
              <a:buFontTx/>
              <a:buNone/>
              <a:defRPr sz="1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 defTabSz="365125">
              <a:spcBef>
                <a:spcPts val="0"/>
              </a:spcBef>
              <a:buSzTx/>
              <a:buFontTx/>
              <a:buNone/>
              <a:defRPr sz="1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 defTabSz="365125">
              <a:spcBef>
                <a:spcPts val="0"/>
              </a:spcBef>
              <a:buSzTx/>
              <a:buFontTx/>
              <a:buNone/>
              <a:defRPr sz="1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625078" y="468808"/>
            <a:ext cx="7884916" cy="4199187"/>
          </a:xfrm>
          <a:prstGeom prst="rect">
            <a:avLst/>
          </a:prstGeom>
        </p:spPr>
        <p:txBody>
          <a:bodyPr lIns="0" tIns="0" rIns="0" bIns="0"/>
          <a:lstStyle>
            <a:lvl1pPr marL="198437" indent="-198437" defTabSz="365125">
              <a:spcBef>
                <a:spcPts val="3000"/>
              </a:spcBef>
              <a:buFontTx/>
              <a:defRPr sz="2300">
                <a:solidFill>
                  <a:srgbClr val="747474"/>
                </a:solidFill>
              </a:defRPr>
            </a:lvl1pPr>
            <a:lvl2pPr marL="595312" indent="-198437" defTabSz="365125">
              <a:spcBef>
                <a:spcPts val="3000"/>
              </a:spcBef>
              <a:buFontTx/>
              <a:buChar char="•"/>
              <a:defRPr sz="2300">
                <a:solidFill>
                  <a:srgbClr val="747474"/>
                </a:solidFill>
              </a:defRPr>
            </a:lvl2pPr>
            <a:lvl3pPr marL="992187" indent="-198437" defTabSz="365125">
              <a:spcBef>
                <a:spcPts val="3000"/>
              </a:spcBef>
              <a:buFontTx/>
              <a:defRPr sz="2300">
                <a:solidFill>
                  <a:srgbClr val="747474"/>
                </a:solidFill>
              </a:defRPr>
            </a:lvl3pPr>
            <a:lvl4pPr marL="1389062" indent="-198437" defTabSz="365125">
              <a:spcBef>
                <a:spcPts val="3000"/>
              </a:spcBef>
              <a:buFontTx/>
              <a:buChar char="•"/>
              <a:defRPr sz="2300">
                <a:solidFill>
                  <a:srgbClr val="747474"/>
                </a:solidFill>
              </a:defRPr>
            </a:lvl4pPr>
            <a:lvl5pPr marL="1785938" indent="-198437" defTabSz="365125">
              <a:spcBef>
                <a:spcPts val="3000"/>
              </a:spcBef>
              <a:buFontTx/>
              <a:buChar char="•"/>
              <a:defRPr sz="2300">
                <a:solidFill>
                  <a:srgbClr val="747474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685800" y="311944"/>
            <a:ext cx="7772400" cy="238839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365125">
              <a:defRPr sz="2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2600"/>
              <a:t>Title Text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1371600" y="2914650"/>
            <a:ext cx="6400800" cy="222885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365125">
              <a:spcBef>
                <a:spcPts val="3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1pPr>
            <a:lvl2pPr marL="0" indent="457200" algn="ctr" defTabSz="365125">
              <a:spcBef>
                <a:spcPts val="3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2pPr>
            <a:lvl3pPr marL="0" indent="914400" algn="ctr" defTabSz="365125">
              <a:spcBef>
                <a:spcPts val="3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3pPr>
            <a:lvl4pPr marL="0" indent="1371600" algn="ctr" defTabSz="365125">
              <a:spcBef>
                <a:spcPts val="3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4pPr>
            <a:lvl5pPr marL="0" indent="1828800" algn="ctr" defTabSz="365125">
              <a:spcBef>
                <a:spcPts val="3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xfrm>
            <a:off x="6553200" y="4767262"/>
            <a:ext cx="2133600" cy="438568"/>
          </a:xfrm>
          <a:prstGeom prst="rect">
            <a:avLst/>
          </a:prstGeom>
        </p:spPr>
        <p:txBody>
          <a:bodyPr anchor="t"/>
          <a:lstStyle>
            <a:lvl1pPr algn="ctr" defTabSz="365125">
              <a:defRPr sz="23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xfrm>
            <a:off x="401837" y="1225599"/>
            <a:ext cx="8340329" cy="3917901"/>
          </a:xfrm>
          <a:prstGeom prst="rect">
            <a:avLst/>
          </a:prstGeom>
        </p:spPr>
        <p:txBody>
          <a:bodyPr lIns="0" tIns="0" rIns="0" bIns="0"/>
          <a:lstStyle>
            <a:lvl1pPr marL="198437" indent="-198437" defTabSz="365125">
              <a:spcBef>
                <a:spcPts val="3000"/>
              </a:spcBef>
              <a:buFontTx/>
              <a:defRPr sz="2300">
                <a:solidFill>
                  <a:srgbClr val="747474"/>
                </a:solidFill>
              </a:defRPr>
            </a:lvl1pPr>
            <a:lvl2pPr marL="595312" indent="-198437" defTabSz="365125">
              <a:spcBef>
                <a:spcPts val="3000"/>
              </a:spcBef>
              <a:buFontTx/>
              <a:buChar char="•"/>
              <a:defRPr sz="2300">
                <a:solidFill>
                  <a:srgbClr val="747474"/>
                </a:solidFill>
              </a:defRPr>
            </a:lvl2pPr>
            <a:lvl3pPr marL="992187" indent="-198437" defTabSz="365125">
              <a:spcBef>
                <a:spcPts val="3000"/>
              </a:spcBef>
              <a:buFontTx/>
              <a:defRPr sz="2300">
                <a:solidFill>
                  <a:srgbClr val="747474"/>
                </a:solidFill>
              </a:defRPr>
            </a:lvl3pPr>
            <a:lvl4pPr marL="1389062" indent="-198437" defTabSz="365125">
              <a:spcBef>
                <a:spcPts val="3000"/>
              </a:spcBef>
              <a:buFontTx/>
              <a:buChar char="•"/>
              <a:defRPr sz="2300">
                <a:solidFill>
                  <a:srgbClr val="747474"/>
                </a:solidFill>
              </a:defRPr>
            </a:lvl4pPr>
            <a:lvl5pPr marL="1785938" indent="-198437" defTabSz="365125">
              <a:spcBef>
                <a:spcPts val="3000"/>
              </a:spcBef>
              <a:buFontTx/>
              <a:buChar char="•"/>
              <a:defRPr sz="2300">
                <a:solidFill>
                  <a:srgbClr val="747474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747474"/>
                </a:solidFill>
              </a:rPr>
              <a:t>Body Level Five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xfrm>
            <a:off x="6553200" y="4767262"/>
            <a:ext cx="2133600" cy="438568"/>
          </a:xfrm>
          <a:prstGeom prst="rect">
            <a:avLst/>
          </a:prstGeom>
        </p:spPr>
        <p:txBody>
          <a:bodyPr anchor="t"/>
          <a:lstStyle>
            <a:lvl1pPr algn="ctr" defTabSz="365125">
              <a:defRPr sz="23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22312" y="3305176"/>
            <a:ext cx="7772401" cy="1838324"/>
          </a:xfrm>
          <a:prstGeom prst="rect">
            <a:avLst/>
          </a:prstGeom>
        </p:spPr>
        <p:txBody>
          <a:bodyPr anchor="t"/>
          <a:lstStyle>
            <a:lvl1pPr>
              <a:defRPr sz="4000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22312" y="894159"/>
            <a:ext cx="7772401" cy="2411016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457200" y="1076598"/>
            <a:ext cx="4040188" cy="55455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 descr="NS13_NAMMU_PP_TitleBar.jpg"/>
          <p:cNvPicPr/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0" y="0"/>
            <a:ext cx="9150865" cy="84798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1" y="0"/>
            <a:ext cx="3008314" cy="1076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/>
          <a:lstStyle/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3575050" y="204788"/>
            <a:ext cx="5111750" cy="4938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553200" y="4769564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ransition spd="med"/>
  <p:txStyles>
    <p:titleStyle>
      <a:lvl1pPr defTabSz="457200">
        <a:defRPr sz="2000" b="1">
          <a:latin typeface="Calibri"/>
          <a:ea typeface="Calibri"/>
          <a:cs typeface="Calibri"/>
          <a:sym typeface="Calibri"/>
        </a:defRPr>
      </a:lvl1pPr>
      <a:lvl2pPr defTabSz="457200">
        <a:defRPr sz="2000" b="1">
          <a:latin typeface="Calibri"/>
          <a:ea typeface="Calibri"/>
          <a:cs typeface="Calibri"/>
          <a:sym typeface="Calibri"/>
        </a:defRPr>
      </a:lvl2pPr>
      <a:lvl3pPr defTabSz="457200">
        <a:defRPr sz="2000" b="1">
          <a:latin typeface="Calibri"/>
          <a:ea typeface="Calibri"/>
          <a:cs typeface="Calibri"/>
          <a:sym typeface="Calibri"/>
        </a:defRPr>
      </a:lvl3pPr>
      <a:lvl4pPr defTabSz="457200">
        <a:defRPr sz="2000" b="1">
          <a:latin typeface="Calibri"/>
          <a:ea typeface="Calibri"/>
          <a:cs typeface="Calibri"/>
          <a:sym typeface="Calibri"/>
        </a:defRPr>
      </a:lvl4pPr>
      <a:lvl5pPr defTabSz="457200">
        <a:defRPr sz="2000" b="1">
          <a:latin typeface="Calibri"/>
          <a:ea typeface="Calibri"/>
          <a:cs typeface="Calibri"/>
          <a:sym typeface="Calibri"/>
        </a:defRPr>
      </a:lvl5pPr>
      <a:lvl6pPr defTabSz="457200">
        <a:defRPr sz="2000" b="1">
          <a:latin typeface="Calibri"/>
          <a:ea typeface="Calibri"/>
          <a:cs typeface="Calibri"/>
          <a:sym typeface="Calibri"/>
        </a:defRPr>
      </a:lvl6pPr>
      <a:lvl7pPr defTabSz="457200">
        <a:defRPr sz="2000" b="1">
          <a:latin typeface="Calibri"/>
          <a:ea typeface="Calibri"/>
          <a:cs typeface="Calibri"/>
          <a:sym typeface="Calibri"/>
        </a:defRPr>
      </a:lvl7pPr>
      <a:lvl8pPr defTabSz="457200">
        <a:defRPr sz="2000" b="1">
          <a:latin typeface="Calibri"/>
          <a:ea typeface="Calibri"/>
          <a:cs typeface="Calibri"/>
          <a:sym typeface="Calibri"/>
        </a:defRPr>
      </a:lvl8pPr>
      <a:lvl9pPr defTabSz="457200">
        <a:defRPr sz="2000" b="1">
          <a:latin typeface="Calibri"/>
          <a:ea typeface="Calibri"/>
          <a:cs typeface="Calibri"/>
          <a:sym typeface="Calibri"/>
        </a:defRPr>
      </a:lvl9pPr>
    </p:titleStyle>
    <p:bodyStyle>
      <a:lvl1pPr marL="342900" indent="-342900" defTabSz="457200">
        <a:spcBef>
          <a:spcPts val="700"/>
        </a:spcBef>
        <a:buSzPct val="100000"/>
        <a:buFont typeface="Arial"/>
        <a:buChar char="•"/>
        <a:defRPr sz="3200">
          <a:latin typeface="Helvetica Neue Light"/>
          <a:ea typeface="Helvetica Neue Light"/>
          <a:cs typeface="Helvetica Neue Light"/>
          <a:sym typeface="Helvetica Neue Light"/>
        </a:defRPr>
      </a:lvl1pPr>
      <a:lvl2pPr marL="783771" indent="-326571" defTabSz="457200">
        <a:spcBef>
          <a:spcPts val="700"/>
        </a:spcBef>
        <a:buSzPct val="100000"/>
        <a:buFont typeface="Arial"/>
        <a:buChar char="–"/>
        <a:defRPr sz="3200">
          <a:latin typeface="Helvetica Neue Light"/>
          <a:ea typeface="Helvetica Neue Light"/>
          <a:cs typeface="Helvetica Neue Light"/>
          <a:sym typeface="Helvetica Neue Light"/>
        </a:defRPr>
      </a:lvl2pPr>
      <a:lvl3pPr marL="1219200" indent="-304800" defTabSz="457200">
        <a:spcBef>
          <a:spcPts val="700"/>
        </a:spcBef>
        <a:buSzPct val="100000"/>
        <a:buFont typeface="Arial"/>
        <a:buChar char="•"/>
        <a:defRPr sz="3200">
          <a:latin typeface="Helvetica Neue Light"/>
          <a:ea typeface="Helvetica Neue Light"/>
          <a:cs typeface="Helvetica Neue Light"/>
          <a:sym typeface="Helvetica Neue Light"/>
        </a:defRPr>
      </a:lvl3pPr>
      <a:lvl4pPr marL="1737360" indent="-365760" defTabSz="457200">
        <a:spcBef>
          <a:spcPts val="700"/>
        </a:spcBef>
        <a:buSzPct val="100000"/>
        <a:buFont typeface="Arial"/>
        <a:buChar char="–"/>
        <a:defRPr sz="3200">
          <a:latin typeface="Helvetica Neue Light"/>
          <a:ea typeface="Helvetica Neue Light"/>
          <a:cs typeface="Helvetica Neue Light"/>
          <a:sym typeface="Helvetica Neue Light"/>
        </a:defRPr>
      </a:lvl4pPr>
      <a:lvl5pPr marL="2194560" indent="-365760" defTabSz="457200">
        <a:spcBef>
          <a:spcPts val="700"/>
        </a:spcBef>
        <a:buSzPct val="100000"/>
        <a:buFont typeface="Arial"/>
        <a:buChar char="»"/>
        <a:defRPr sz="3200">
          <a:latin typeface="Helvetica Neue Light"/>
          <a:ea typeface="Helvetica Neue Light"/>
          <a:cs typeface="Helvetica Neue Light"/>
          <a:sym typeface="Helvetica Neue Light"/>
        </a:defRPr>
      </a:lvl5pPr>
      <a:lvl6pPr marL="2651760" indent="-365760" defTabSz="457200">
        <a:spcBef>
          <a:spcPts val="700"/>
        </a:spcBef>
        <a:buSzPct val="100000"/>
        <a:buFont typeface="Arial"/>
        <a:buChar char="•"/>
        <a:defRPr sz="3200">
          <a:latin typeface="Helvetica Neue Light"/>
          <a:ea typeface="Helvetica Neue Light"/>
          <a:cs typeface="Helvetica Neue Light"/>
          <a:sym typeface="Helvetica Neue Light"/>
        </a:defRPr>
      </a:lvl6pPr>
      <a:lvl7pPr marL="3108960" indent="-365760" defTabSz="457200">
        <a:spcBef>
          <a:spcPts val="700"/>
        </a:spcBef>
        <a:buSzPct val="100000"/>
        <a:buFont typeface="Arial"/>
        <a:buChar char="•"/>
        <a:defRPr sz="3200">
          <a:latin typeface="Helvetica Neue Light"/>
          <a:ea typeface="Helvetica Neue Light"/>
          <a:cs typeface="Helvetica Neue Light"/>
          <a:sym typeface="Helvetica Neue Light"/>
        </a:defRPr>
      </a:lvl7pPr>
      <a:lvl8pPr marL="3566159" indent="-365759" defTabSz="457200">
        <a:spcBef>
          <a:spcPts val="700"/>
        </a:spcBef>
        <a:buSzPct val="100000"/>
        <a:buFont typeface="Arial"/>
        <a:buChar char="•"/>
        <a:defRPr sz="3200">
          <a:latin typeface="Helvetica Neue Light"/>
          <a:ea typeface="Helvetica Neue Light"/>
          <a:cs typeface="Helvetica Neue Light"/>
          <a:sym typeface="Helvetica Neue Light"/>
        </a:defRPr>
      </a:lvl8pPr>
      <a:lvl9pPr marL="4023359" indent="-365759" defTabSz="457200">
        <a:spcBef>
          <a:spcPts val="700"/>
        </a:spcBef>
        <a:buSzPct val="100000"/>
        <a:buFont typeface="Arial"/>
        <a:buChar char="•"/>
        <a:defRPr sz="3200">
          <a:latin typeface="Helvetica Neue Light"/>
          <a:ea typeface="Helvetica Neue Light"/>
          <a:cs typeface="Helvetica Neue Light"/>
          <a:sym typeface="Helvetica Neue Light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7.jpeg" descr="NS13_NAMMU_PP16x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4325" y="-21076"/>
            <a:ext cx="9192258" cy="51783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1311701" y="897828"/>
            <a:ext cx="6460699" cy="988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 algn="ctr" defTabSz="483776">
              <a:lnSpc>
                <a:spcPct val="90000"/>
              </a:lnSpc>
              <a:defRPr sz="3276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3276" dirty="0"/>
              <a:t>Pitching and getting songs recorded "cut"</a:t>
            </a:r>
          </a:p>
        </p:txBody>
      </p:sp>
      <p:pic>
        <p:nvPicPr>
          <p:cNvPr id="101" name="image1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4295" y="1939142"/>
            <a:ext cx="4175510" cy="29948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1443947" y="735459"/>
            <a:ext cx="6036471" cy="1229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 algn="ctr" defTabSz="365125"/>
            <a:r>
              <a:rPr sz="3600" dirty="0">
                <a:latin typeface="+mj-lt"/>
                <a:ea typeface="+mj-ea"/>
                <a:cs typeface="+mj-cs"/>
                <a:sym typeface="Helvetica"/>
              </a:rPr>
              <a:t>Earning Income from                         Hit Songwriting</a:t>
            </a:r>
          </a:p>
        </p:txBody>
      </p:sp>
      <p:pic>
        <p:nvPicPr>
          <p:cNvPr id="104" name="image19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08861" y="2266950"/>
            <a:ext cx="4706643" cy="2514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1476375" y="666750"/>
            <a:ext cx="6046397" cy="1004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 algn="ctr" defTabSz="365125">
              <a:defRPr sz="3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3600" dirty="0"/>
              <a:t>Questions and Answers </a:t>
            </a:r>
          </a:p>
        </p:txBody>
      </p:sp>
      <p:pic>
        <p:nvPicPr>
          <p:cNvPr id="107" name="image20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51673" y="1885950"/>
            <a:ext cx="4495800" cy="25623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749301" y="508000"/>
            <a:ext cx="7346951" cy="396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 defTabSz="354170">
              <a:lnSpc>
                <a:spcPct val="80000"/>
              </a:lnSpc>
            </a:pPr>
            <a:r>
              <a:rPr sz="1600">
                <a:latin typeface="Helvetica Neue Light"/>
                <a:ea typeface="Helvetica Neue Light"/>
                <a:cs typeface="Helvetica Neue Light"/>
                <a:sym typeface="Helvetica Neue Light"/>
              </a:rPr>
              <a:t>	</a:t>
            </a:r>
            <a:r>
              <a:rPr sz="3600" b="1" spc="-100">
                <a:latin typeface="+mj-lt"/>
                <a:ea typeface="+mj-ea"/>
                <a:cs typeface="+mj-cs"/>
                <a:sym typeface="Helvetica"/>
              </a:rPr>
              <a:t>Credits and Thank you's</a:t>
            </a:r>
            <a:endParaRPr sz="3900" b="1" spc="-39">
              <a:latin typeface="+mj-lt"/>
              <a:ea typeface="+mj-ea"/>
              <a:cs typeface="+mj-cs"/>
              <a:sym typeface="Helvetica"/>
            </a:endParaRPr>
          </a:p>
          <a:p>
            <a:pPr lvl="0" defTabSz="354170">
              <a:lnSpc>
                <a:spcPct val="88000"/>
              </a:lnSpc>
            </a:pPr>
            <a:endParaRPr sz="16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defTabSz="354170">
              <a:lnSpc>
                <a:spcPct val="88000"/>
              </a:lnSpc>
            </a:pPr>
            <a:r>
              <a:rPr sz="2300" b="1" spc="-100">
                <a:solidFill>
                  <a:srgbClr val="0070C0"/>
                </a:solidFill>
                <a:latin typeface="+mj-lt"/>
                <a:ea typeface="+mj-ea"/>
                <a:cs typeface="+mj-cs"/>
                <a:sym typeface="Helvetica"/>
              </a:rPr>
              <a:t>                               		  Jan Buckingham</a:t>
            </a:r>
            <a:endParaRPr sz="16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defTabSz="354170">
              <a:lnSpc>
                <a:spcPct val="88000"/>
              </a:lnSpc>
            </a:pPr>
            <a:r>
              <a:rPr sz="2300" b="1" spc="-100">
                <a:solidFill>
                  <a:srgbClr val="0070C0"/>
                </a:solidFill>
                <a:latin typeface="+mj-lt"/>
                <a:ea typeface="+mj-ea"/>
                <a:cs typeface="+mj-cs"/>
                <a:sym typeface="Helvetica"/>
              </a:rPr>
              <a:t>                               		  Rhean Boyer</a:t>
            </a:r>
            <a:endParaRPr sz="16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defTabSz="354170">
              <a:lnSpc>
                <a:spcPct val="88000"/>
              </a:lnSpc>
            </a:pPr>
            <a:r>
              <a:rPr sz="2300" b="1" spc="-100">
                <a:solidFill>
                  <a:srgbClr val="0070C0"/>
                </a:solidFill>
                <a:latin typeface="+mj-lt"/>
                <a:ea typeface="+mj-ea"/>
                <a:cs typeface="+mj-cs"/>
                <a:sym typeface="Helvetica"/>
              </a:rPr>
              <a:t>                               		  Michael Puryear</a:t>
            </a:r>
            <a:endParaRPr sz="2500" b="1" spc="-25">
              <a:solidFill>
                <a:srgbClr val="0070C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354170">
              <a:lnSpc>
                <a:spcPct val="80000"/>
              </a:lnSpc>
            </a:pPr>
            <a:r>
              <a:rPr sz="2300" b="1" spc="-100">
                <a:latin typeface="+mj-lt"/>
                <a:ea typeface="+mj-ea"/>
                <a:cs typeface="+mj-cs"/>
                <a:sym typeface="Helvetica"/>
              </a:rPr>
              <a:t>      </a:t>
            </a:r>
            <a:endParaRPr sz="3900" b="1" spc="-39">
              <a:latin typeface="+mj-lt"/>
              <a:ea typeface="+mj-ea"/>
              <a:cs typeface="+mj-cs"/>
              <a:sym typeface="Helvetica"/>
            </a:endParaRPr>
          </a:p>
          <a:p>
            <a:pPr lvl="0" defTabSz="354170">
              <a:lnSpc>
                <a:spcPct val="80000"/>
              </a:lnSpc>
            </a:pPr>
            <a:endParaRPr sz="3900" b="1" spc="-39"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578022" y="971550"/>
            <a:ext cx="7956378" cy="1521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sz="48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Hit Songwriting: </a:t>
            </a:r>
          </a:p>
          <a:p>
            <a:pPr lvl="0" algn="ctr"/>
            <a:r>
              <a:rPr sz="48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Secrets of the Pros</a:t>
            </a:r>
          </a:p>
        </p:txBody>
      </p:sp>
      <p:pic>
        <p:nvPicPr>
          <p:cNvPr id="71" name="image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87151" y="2724150"/>
            <a:ext cx="3538119" cy="1752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3581400" y="1733550"/>
            <a:ext cx="4889899" cy="2708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defTabSz="500062"/>
            <a:r>
              <a:rPr sz="2200" b="1" dirty="0">
                <a:latin typeface="+mj-lt"/>
                <a:ea typeface="+mj-ea"/>
                <a:cs typeface="+mj-cs"/>
                <a:sym typeface="Helvetica"/>
              </a:rPr>
              <a:t>"Love Is The </a:t>
            </a:r>
            <a:r>
              <a:rPr sz="2200" b="1" dirty="0" smtClean="0">
                <a:latin typeface="+mj-lt"/>
                <a:ea typeface="+mj-ea"/>
                <a:cs typeface="+mj-cs"/>
                <a:sym typeface="Helvetica"/>
              </a:rPr>
              <a:t>Reason"</a:t>
            </a:r>
            <a:endParaRPr lang="en-US" sz="2200" b="1" dirty="0" smtClean="0">
              <a:latin typeface="+mj-lt"/>
              <a:ea typeface="+mj-ea"/>
              <a:cs typeface="+mj-cs"/>
              <a:sym typeface="Helvetica"/>
            </a:endParaRPr>
          </a:p>
          <a:p>
            <a:pPr lvl="0" algn="ctr" defTabSz="500062"/>
            <a:r>
              <a:rPr sz="2200" dirty="0" err="1" smtClean="0">
                <a:latin typeface="+mj-lt"/>
                <a:ea typeface="+mj-ea"/>
                <a:cs typeface="+mj-cs"/>
                <a:sym typeface="Helvetica"/>
              </a:rPr>
              <a:t>Englbert</a:t>
            </a:r>
            <a:r>
              <a:rPr sz="2200" dirty="0" smtClean="0"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sz="2200" dirty="0">
                <a:latin typeface="+mj-lt"/>
                <a:ea typeface="+mj-ea"/>
                <a:cs typeface="+mj-cs"/>
                <a:sym typeface="Helvetica"/>
              </a:rPr>
              <a:t>Humperdinck </a:t>
            </a:r>
            <a:r>
              <a:rPr lang="en-US" sz="2200" dirty="0" smtClean="0">
                <a:latin typeface="+mj-lt"/>
                <a:ea typeface="+mj-ea"/>
                <a:cs typeface="+mj-cs"/>
                <a:sym typeface="Helvetica"/>
              </a:rPr>
              <a:t>&amp; </a:t>
            </a:r>
            <a:r>
              <a:rPr sz="2200" dirty="0" smtClean="0">
                <a:latin typeface="+mj-lt"/>
                <a:ea typeface="+mj-ea"/>
                <a:cs typeface="+mj-cs"/>
                <a:sym typeface="Helvetica"/>
              </a:rPr>
              <a:t>Gloria </a:t>
            </a:r>
            <a:r>
              <a:rPr sz="2200" dirty="0">
                <a:latin typeface="+mj-lt"/>
                <a:ea typeface="+mj-ea"/>
                <a:cs typeface="+mj-cs"/>
                <a:sym typeface="Helvetica"/>
              </a:rPr>
              <a:t>Gaynor</a:t>
            </a:r>
            <a:endParaRPr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algn="ctr" defTabSz="500062"/>
            <a:endParaRPr sz="2200" b="1" dirty="0">
              <a:latin typeface="+mj-lt"/>
              <a:ea typeface="+mj-ea"/>
              <a:cs typeface="+mj-cs"/>
              <a:sym typeface="Helvetica"/>
            </a:endParaRPr>
          </a:p>
          <a:p>
            <a:pPr lvl="0" algn="ctr" defTabSz="500062"/>
            <a:r>
              <a:rPr sz="2200" b="1" dirty="0">
                <a:latin typeface="+mj-lt"/>
                <a:ea typeface="+mj-ea"/>
                <a:cs typeface="+mj-cs"/>
                <a:sym typeface="Helvetica"/>
              </a:rPr>
              <a:t>"Bottom of the Fifth</a:t>
            </a:r>
            <a:r>
              <a:rPr sz="2200" b="1" dirty="0" smtClean="0">
                <a:latin typeface="+mj-lt"/>
                <a:ea typeface="+mj-ea"/>
                <a:cs typeface="+mj-cs"/>
                <a:sym typeface="Helvetica"/>
              </a:rPr>
              <a:t>"</a:t>
            </a:r>
            <a:endParaRPr lang="en-US" sz="2200" b="1" dirty="0" smtClean="0">
              <a:latin typeface="+mj-lt"/>
              <a:ea typeface="+mj-ea"/>
              <a:cs typeface="+mj-cs"/>
              <a:sym typeface="Helvetica"/>
            </a:endParaRPr>
          </a:p>
          <a:p>
            <a:pPr lvl="0" algn="ctr" defTabSz="500062"/>
            <a:r>
              <a:rPr sz="2200" dirty="0" smtClean="0">
                <a:latin typeface="+mj-lt"/>
                <a:ea typeface="+mj-ea"/>
                <a:cs typeface="+mj-cs"/>
                <a:sym typeface="Helvetica"/>
              </a:rPr>
              <a:t>Tim </a:t>
            </a:r>
            <a:r>
              <a:rPr sz="2200" dirty="0">
                <a:latin typeface="+mj-lt"/>
                <a:ea typeface="+mj-ea"/>
                <a:cs typeface="+mj-cs"/>
                <a:sym typeface="Helvetica"/>
              </a:rPr>
              <a:t>Murphy</a:t>
            </a:r>
            <a:endParaRPr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algn="ctr" defTabSz="500062"/>
            <a:endParaRPr sz="2200" b="1" dirty="0">
              <a:latin typeface="+mj-lt"/>
              <a:ea typeface="+mj-ea"/>
              <a:cs typeface="+mj-cs"/>
              <a:sym typeface="Helvetica"/>
            </a:endParaRPr>
          </a:p>
          <a:p>
            <a:pPr lvl="0" algn="ctr" defTabSz="500062"/>
            <a:r>
              <a:rPr sz="2200" b="1" dirty="0">
                <a:latin typeface="+mj-lt"/>
                <a:ea typeface="+mj-ea"/>
                <a:cs typeface="+mj-cs"/>
                <a:sym typeface="Helvetica"/>
              </a:rPr>
              <a:t> "Catch A </a:t>
            </a:r>
            <a:r>
              <a:rPr sz="2200" b="1" dirty="0" smtClean="0">
                <a:latin typeface="+mj-lt"/>
                <a:ea typeface="+mj-ea"/>
                <a:cs typeface="+mj-cs"/>
                <a:sym typeface="Helvetica"/>
              </a:rPr>
              <a:t>Snowflake"</a:t>
            </a:r>
            <a:endParaRPr lang="en-US" sz="2200" b="1" dirty="0" smtClean="0">
              <a:latin typeface="+mj-lt"/>
              <a:ea typeface="+mj-ea"/>
              <a:cs typeface="+mj-cs"/>
              <a:sym typeface="Helvetica"/>
            </a:endParaRPr>
          </a:p>
          <a:p>
            <a:pPr lvl="0" algn="ctr" defTabSz="500062"/>
            <a:r>
              <a:rPr sz="2200" dirty="0" smtClean="0">
                <a:latin typeface="+mj-lt"/>
                <a:ea typeface="+mj-ea"/>
                <a:cs typeface="+mj-cs"/>
                <a:sym typeface="Helvetica"/>
              </a:rPr>
              <a:t>Matt </a:t>
            </a:r>
            <a:r>
              <a:rPr sz="2200" dirty="0">
                <a:latin typeface="+mj-lt"/>
                <a:ea typeface="+mj-ea"/>
                <a:cs typeface="+mj-cs"/>
                <a:sym typeface="Helvetica"/>
              </a:rPr>
              <a:t>Newton</a:t>
            </a:r>
          </a:p>
        </p:txBody>
      </p:sp>
      <p:sp>
        <p:nvSpPr>
          <p:cNvPr id="74" name="Shape 74"/>
          <p:cNvSpPr/>
          <p:nvPr/>
        </p:nvSpPr>
        <p:spPr>
          <a:xfrm>
            <a:off x="389930" y="954057"/>
            <a:ext cx="8081369" cy="482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 defTabSz="365125">
              <a:defRPr sz="2900" spc="-1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 spc="0"/>
            </a:pPr>
            <a:r>
              <a:rPr sz="2900" spc="-100" dirty="0"/>
              <a:t>Thornton Cline, moderator</a:t>
            </a:r>
          </a:p>
        </p:txBody>
      </p:sp>
      <p:pic>
        <p:nvPicPr>
          <p:cNvPr id="75" name="image9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1750793"/>
            <a:ext cx="2590800" cy="27108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304800" y="971550"/>
            <a:ext cx="8081368" cy="482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 defTabSz="365125">
              <a:defRPr sz="2900" spc="-1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 spc="0"/>
            </a:pPr>
            <a:r>
              <a:rPr sz="2900" spc="-100" dirty="0"/>
              <a:t>Jan Buckingham, panelist</a:t>
            </a:r>
          </a:p>
        </p:txBody>
      </p:sp>
      <p:sp>
        <p:nvSpPr>
          <p:cNvPr id="78" name="Shape 78"/>
          <p:cNvSpPr/>
          <p:nvPr/>
        </p:nvSpPr>
        <p:spPr>
          <a:xfrm>
            <a:off x="3810000" y="1428750"/>
            <a:ext cx="5239557" cy="3447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defTabSz="500062"/>
            <a:r>
              <a:rPr sz="2200" b="1" dirty="0">
                <a:latin typeface="+mj-lt"/>
                <a:ea typeface="+mj-ea"/>
                <a:cs typeface="+mj-cs"/>
                <a:sym typeface="Helvetica"/>
              </a:rPr>
              <a:t>"Moment of Truth</a:t>
            </a:r>
            <a:r>
              <a:rPr sz="2200" b="1" dirty="0" smtClean="0">
                <a:latin typeface="+mj-lt"/>
                <a:ea typeface="+mj-ea"/>
                <a:cs typeface="+mj-cs"/>
                <a:sym typeface="Helvetica"/>
              </a:rPr>
              <a:t>"</a:t>
            </a:r>
            <a:endParaRPr lang="en-US" sz="2200" b="1" dirty="0" smtClean="0">
              <a:latin typeface="+mj-lt"/>
              <a:ea typeface="+mj-ea"/>
              <a:cs typeface="+mj-cs"/>
              <a:sym typeface="Helvetica"/>
            </a:endParaRPr>
          </a:p>
          <a:p>
            <a:pPr lvl="0" algn="ctr" defTabSz="500062"/>
            <a:r>
              <a:rPr sz="2200" dirty="0" smtClean="0">
                <a:latin typeface="+mj-lt"/>
                <a:ea typeface="+mj-ea"/>
                <a:cs typeface="+mj-cs"/>
                <a:sym typeface="Helvetica"/>
              </a:rPr>
              <a:t>Whitney </a:t>
            </a:r>
            <a:r>
              <a:rPr sz="2200" dirty="0">
                <a:latin typeface="+mj-lt"/>
                <a:ea typeface="+mj-ea"/>
                <a:cs typeface="+mj-cs"/>
                <a:sym typeface="Helvetica"/>
              </a:rPr>
              <a:t>Houston</a:t>
            </a:r>
            <a:endParaRPr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algn="ctr" defTabSz="500062"/>
            <a:endParaRPr sz="1600" b="1" dirty="0">
              <a:latin typeface="+mj-lt"/>
              <a:ea typeface="+mj-ea"/>
              <a:cs typeface="+mj-cs"/>
              <a:sym typeface="Helvetica"/>
            </a:endParaRPr>
          </a:p>
          <a:p>
            <a:pPr lvl="0" algn="ctr" defTabSz="500062"/>
            <a:r>
              <a:rPr sz="2200" b="1" dirty="0">
                <a:latin typeface="+mj-lt"/>
                <a:ea typeface="+mj-ea"/>
                <a:cs typeface="+mj-cs"/>
                <a:sym typeface="Helvetica"/>
              </a:rPr>
              <a:t>"I Don't Mind the </a:t>
            </a:r>
            <a:r>
              <a:rPr sz="2200" b="1" dirty="0" smtClean="0">
                <a:latin typeface="+mj-lt"/>
                <a:ea typeface="+mj-ea"/>
                <a:cs typeface="+mj-cs"/>
                <a:sym typeface="Helvetica"/>
              </a:rPr>
              <a:t>Thorns"</a:t>
            </a:r>
            <a:endParaRPr lang="en-US" sz="2200" b="1" dirty="0" smtClean="0">
              <a:latin typeface="+mj-lt"/>
              <a:ea typeface="+mj-ea"/>
              <a:cs typeface="+mj-cs"/>
              <a:sym typeface="Helvetica"/>
            </a:endParaRPr>
          </a:p>
          <a:p>
            <a:pPr lvl="0" algn="ctr" defTabSz="500062"/>
            <a:r>
              <a:rPr sz="2200" dirty="0" smtClean="0">
                <a:latin typeface="+mj-lt"/>
                <a:ea typeface="+mj-ea"/>
                <a:cs typeface="+mj-cs"/>
                <a:sym typeface="Helvetica"/>
              </a:rPr>
              <a:t>Lee </a:t>
            </a:r>
            <a:r>
              <a:rPr sz="2200" dirty="0">
                <a:latin typeface="+mj-lt"/>
                <a:ea typeface="+mj-ea"/>
                <a:cs typeface="+mj-cs"/>
                <a:sym typeface="Helvetica"/>
              </a:rPr>
              <a:t>Greenwood</a:t>
            </a:r>
            <a:endParaRPr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algn="ctr" defTabSz="500062"/>
            <a:endParaRPr sz="1600" b="1" dirty="0">
              <a:latin typeface="+mj-lt"/>
              <a:ea typeface="+mj-ea"/>
              <a:cs typeface="+mj-cs"/>
              <a:sym typeface="Helvetica"/>
            </a:endParaRPr>
          </a:p>
          <a:p>
            <a:pPr lvl="0" algn="ctr" defTabSz="500062"/>
            <a:r>
              <a:rPr sz="2200" b="1" dirty="0">
                <a:latin typeface="+mj-lt"/>
                <a:ea typeface="+mj-ea"/>
                <a:cs typeface="+mj-cs"/>
                <a:sym typeface="Helvetica"/>
              </a:rPr>
              <a:t>"Cleopatra, Queen of </a:t>
            </a:r>
            <a:r>
              <a:rPr sz="2200" b="1" dirty="0" smtClean="0">
                <a:latin typeface="+mj-lt"/>
                <a:ea typeface="+mj-ea"/>
                <a:cs typeface="+mj-cs"/>
                <a:sym typeface="Helvetica"/>
              </a:rPr>
              <a:t>Denial"</a:t>
            </a:r>
            <a:endParaRPr lang="en-US" sz="2200" b="1" dirty="0" smtClean="0">
              <a:latin typeface="+mj-lt"/>
              <a:ea typeface="+mj-ea"/>
              <a:cs typeface="+mj-cs"/>
              <a:sym typeface="Helvetica"/>
            </a:endParaRPr>
          </a:p>
          <a:p>
            <a:pPr lvl="0" algn="ctr" defTabSz="500062"/>
            <a:r>
              <a:rPr sz="2200" dirty="0" smtClean="0">
                <a:latin typeface="+mj-lt"/>
                <a:ea typeface="+mj-ea"/>
                <a:cs typeface="+mj-cs"/>
                <a:sym typeface="Helvetica"/>
              </a:rPr>
              <a:t>Pam </a:t>
            </a:r>
            <a:r>
              <a:rPr sz="2200" dirty="0" err="1">
                <a:latin typeface="+mj-lt"/>
                <a:ea typeface="+mj-ea"/>
                <a:cs typeface="+mj-cs"/>
                <a:sym typeface="Helvetica"/>
              </a:rPr>
              <a:t>Tillis</a:t>
            </a:r>
            <a:endParaRPr sz="2200" dirty="0">
              <a:latin typeface="+mj-lt"/>
              <a:ea typeface="+mj-ea"/>
              <a:cs typeface="+mj-cs"/>
              <a:sym typeface="Helvetica"/>
            </a:endParaRPr>
          </a:p>
          <a:p>
            <a:pPr lvl="0" algn="ctr" defTabSz="500062"/>
            <a:endParaRPr sz="1600" b="1" dirty="0">
              <a:latin typeface="+mj-lt"/>
              <a:ea typeface="+mj-ea"/>
              <a:cs typeface="+mj-cs"/>
              <a:sym typeface="Helvetica"/>
            </a:endParaRPr>
          </a:p>
          <a:p>
            <a:pPr lvl="0" algn="ctr" defTabSz="500062"/>
            <a:r>
              <a:rPr sz="2200" b="1" dirty="0">
                <a:latin typeface="+mj-lt"/>
                <a:ea typeface="+mj-ea"/>
                <a:cs typeface="+mj-cs"/>
                <a:sym typeface="Helvetica"/>
              </a:rPr>
              <a:t>"Modern Day Delilah</a:t>
            </a:r>
            <a:r>
              <a:rPr sz="2200" b="1" dirty="0" smtClean="0">
                <a:latin typeface="+mj-lt"/>
                <a:ea typeface="+mj-ea"/>
                <a:cs typeface="+mj-cs"/>
                <a:sym typeface="Helvetica"/>
              </a:rPr>
              <a:t>"</a:t>
            </a:r>
            <a:endParaRPr lang="en-US" sz="2200" b="1" dirty="0" smtClean="0">
              <a:latin typeface="+mj-lt"/>
              <a:ea typeface="+mj-ea"/>
              <a:cs typeface="+mj-cs"/>
              <a:sym typeface="Helvetica"/>
            </a:endParaRPr>
          </a:p>
          <a:p>
            <a:pPr lvl="0" algn="ctr" defTabSz="500062"/>
            <a:r>
              <a:rPr sz="2200" dirty="0" smtClean="0">
                <a:latin typeface="+mj-lt"/>
                <a:ea typeface="+mj-ea"/>
                <a:cs typeface="+mj-cs"/>
                <a:sym typeface="Helvetica"/>
              </a:rPr>
              <a:t>Van </a:t>
            </a:r>
            <a:r>
              <a:rPr sz="2200" dirty="0">
                <a:latin typeface="+mj-lt"/>
                <a:ea typeface="+mj-ea"/>
                <a:cs typeface="+mj-cs"/>
                <a:sym typeface="Helvetica"/>
              </a:rPr>
              <a:t>Stephenson</a:t>
            </a:r>
          </a:p>
        </p:txBody>
      </p:sp>
      <p:pic>
        <p:nvPicPr>
          <p:cNvPr id="79" name="image10.jpeg"/>
          <p:cNvPicPr/>
          <p:nvPr/>
        </p:nvPicPr>
        <p:blipFill rotWithShape="1">
          <a:blip r:embed="rId2">
            <a:extLst/>
          </a:blip>
          <a:srcRect r="22518"/>
          <a:stretch/>
        </p:blipFill>
        <p:spPr>
          <a:xfrm>
            <a:off x="314178" y="1962150"/>
            <a:ext cx="2806505" cy="20600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304800" y="971550"/>
            <a:ext cx="8081369" cy="482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 defTabSz="365125">
              <a:defRPr sz="2900" spc="-1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 spc="0"/>
            </a:pPr>
            <a:r>
              <a:rPr sz="2900" spc="-100" dirty="0" err="1"/>
              <a:t>Rhean</a:t>
            </a:r>
            <a:r>
              <a:rPr sz="2900" spc="-100" dirty="0"/>
              <a:t> Boyer, panelist</a:t>
            </a:r>
          </a:p>
        </p:txBody>
      </p:sp>
      <p:sp>
        <p:nvSpPr>
          <p:cNvPr id="82" name="Shape 82"/>
          <p:cNvSpPr/>
          <p:nvPr/>
        </p:nvSpPr>
        <p:spPr>
          <a:xfrm>
            <a:off x="4572000" y="1738469"/>
            <a:ext cx="3775492" cy="2708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defTabSz="500062"/>
            <a:r>
              <a:rPr sz="2200" b="1" dirty="0">
                <a:latin typeface="+mj-lt"/>
                <a:ea typeface="+mj-ea"/>
                <a:cs typeface="+mj-cs"/>
                <a:sym typeface="Helvetica"/>
              </a:rPr>
              <a:t>"Isn't She"</a:t>
            </a:r>
            <a:endParaRPr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algn="ctr" defTabSz="500062"/>
            <a:r>
              <a:rPr sz="2200" b="1" dirty="0"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sz="2200" dirty="0" smtClean="0">
                <a:latin typeface="+mj-lt"/>
                <a:ea typeface="+mj-ea"/>
                <a:cs typeface="+mj-cs"/>
                <a:sym typeface="Helvetica"/>
              </a:rPr>
              <a:t>Carolina Rain</a:t>
            </a:r>
            <a:endParaRPr dirty="0" smtClean="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algn="ctr" defTabSz="500062"/>
            <a:endParaRPr sz="2200" b="1" dirty="0" smtClean="0">
              <a:latin typeface="+mj-lt"/>
              <a:ea typeface="+mj-ea"/>
              <a:cs typeface="+mj-cs"/>
              <a:sym typeface="Helvetica"/>
            </a:endParaRPr>
          </a:p>
          <a:p>
            <a:pPr lvl="0" algn="ctr" defTabSz="500062"/>
            <a:r>
              <a:rPr sz="2200" b="1" dirty="0" smtClean="0">
                <a:latin typeface="+mj-lt"/>
                <a:ea typeface="+mj-ea"/>
                <a:cs typeface="+mj-cs"/>
                <a:sym typeface="Helvetica"/>
              </a:rPr>
              <a:t>"</a:t>
            </a:r>
            <a:r>
              <a:rPr sz="2200" b="1" dirty="0">
                <a:latin typeface="+mj-lt"/>
                <a:ea typeface="+mj-ea"/>
                <a:cs typeface="+mj-cs"/>
                <a:sym typeface="Helvetica"/>
              </a:rPr>
              <a:t>I </a:t>
            </a:r>
            <a:r>
              <a:rPr sz="2200" b="1" dirty="0" err="1">
                <a:latin typeface="+mj-lt"/>
                <a:ea typeface="+mj-ea"/>
                <a:cs typeface="+mj-cs"/>
                <a:sym typeface="Helvetica"/>
              </a:rPr>
              <a:t>Ain't</a:t>
            </a:r>
            <a:r>
              <a:rPr sz="2200" b="1" dirty="0">
                <a:latin typeface="+mj-lt"/>
                <a:ea typeface="+mj-ea"/>
                <a:cs typeface="+mj-cs"/>
                <a:sym typeface="Helvetica"/>
              </a:rPr>
              <a:t> Scared"</a:t>
            </a:r>
            <a:endParaRPr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algn="ctr" defTabSz="500062"/>
            <a:r>
              <a:rPr sz="2200" dirty="0">
                <a:latin typeface="+mj-lt"/>
                <a:ea typeface="+mj-ea"/>
                <a:cs typeface="+mj-cs"/>
                <a:sym typeface="Helvetica"/>
              </a:rPr>
              <a:t> Carolina Rain</a:t>
            </a:r>
            <a:endParaRPr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algn="ctr" defTabSz="500062"/>
            <a:endParaRPr sz="2200" b="1" dirty="0">
              <a:latin typeface="+mj-lt"/>
              <a:ea typeface="+mj-ea"/>
              <a:cs typeface="+mj-cs"/>
              <a:sym typeface="Helvetica"/>
            </a:endParaRPr>
          </a:p>
          <a:p>
            <a:pPr lvl="0" algn="ctr" defTabSz="500062"/>
            <a:r>
              <a:rPr sz="2200" b="1" dirty="0" smtClean="0">
                <a:latin typeface="+mj-lt"/>
                <a:ea typeface="+mj-ea"/>
                <a:cs typeface="+mj-cs"/>
                <a:sym typeface="Helvetica"/>
              </a:rPr>
              <a:t>"</a:t>
            </a:r>
            <a:r>
              <a:rPr sz="2200" b="1" dirty="0">
                <a:latin typeface="+mj-lt"/>
                <a:ea typeface="+mj-ea"/>
                <a:cs typeface="+mj-cs"/>
                <a:sym typeface="Helvetica"/>
              </a:rPr>
              <a:t>Get Outta My Way"</a:t>
            </a:r>
            <a:endParaRPr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algn="ctr" defTabSz="500062"/>
            <a:r>
              <a:rPr sz="2200" dirty="0">
                <a:latin typeface="+mj-lt"/>
                <a:ea typeface="+mj-ea"/>
                <a:cs typeface="+mj-cs"/>
                <a:sym typeface="Helvetica"/>
              </a:rPr>
              <a:t> Carolina Rain</a:t>
            </a:r>
          </a:p>
        </p:txBody>
      </p:sp>
      <p:pic>
        <p:nvPicPr>
          <p:cNvPr id="83" name="image1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6039" y="1999733"/>
            <a:ext cx="2206762" cy="21859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4800600" y="1444853"/>
            <a:ext cx="3722188" cy="3385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ctr" defTabSz="500062"/>
            <a:r>
              <a:rPr sz="2200" b="1" dirty="0">
                <a:latin typeface="+mj-lt"/>
                <a:ea typeface="+mj-ea"/>
                <a:cs typeface="+mj-cs"/>
                <a:sym typeface="Helvetica"/>
              </a:rPr>
              <a:t>"Better Than A </a:t>
            </a:r>
            <a:r>
              <a:rPr sz="2200" b="1" dirty="0" smtClean="0">
                <a:latin typeface="+mj-lt"/>
                <a:ea typeface="+mj-ea"/>
                <a:cs typeface="+mj-cs"/>
                <a:sym typeface="Helvetica"/>
              </a:rPr>
              <a:t>Hallelujah"</a:t>
            </a:r>
            <a:r>
              <a:rPr lang="en-US" sz="2200" b="1" dirty="0" smtClean="0"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sz="2200" dirty="0" smtClean="0">
                <a:latin typeface="+mj-lt"/>
                <a:ea typeface="+mj-ea"/>
                <a:cs typeface="+mj-cs"/>
                <a:sym typeface="Helvetica"/>
              </a:rPr>
              <a:t>Amy </a:t>
            </a:r>
            <a:r>
              <a:rPr sz="2200" dirty="0">
                <a:latin typeface="+mj-lt"/>
                <a:ea typeface="+mj-ea"/>
                <a:cs typeface="+mj-cs"/>
                <a:sym typeface="Helvetica"/>
              </a:rPr>
              <a:t>Grant</a:t>
            </a:r>
            <a:endParaRPr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algn="ctr" defTabSz="500062"/>
            <a:endParaRPr sz="2200" b="1" dirty="0">
              <a:latin typeface="+mj-lt"/>
              <a:ea typeface="+mj-ea"/>
              <a:cs typeface="+mj-cs"/>
              <a:sym typeface="Helvetica"/>
            </a:endParaRPr>
          </a:p>
          <a:p>
            <a:pPr lvl="0" algn="ctr" defTabSz="500062"/>
            <a:r>
              <a:rPr sz="2200" b="1" dirty="0">
                <a:latin typeface="+mj-lt"/>
                <a:ea typeface="+mj-ea"/>
                <a:cs typeface="+mj-cs"/>
                <a:sym typeface="Helvetica"/>
              </a:rPr>
              <a:t>"The Reason/The Star Still </a:t>
            </a:r>
            <a:r>
              <a:rPr sz="2200" b="1" dirty="0" smtClean="0">
                <a:latin typeface="+mj-lt"/>
                <a:ea typeface="+mj-ea"/>
                <a:cs typeface="+mj-cs"/>
                <a:sym typeface="Helvetica"/>
              </a:rPr>
              <a:t>Shines"</a:t>
            </a:r>
            <a:endParaRPr lang="en-US" sz="2200" b="1" dirty="0" smtClean="0">
              <a:latin typeface="+mj-lt"/>
              <a:ea typeface="+mj-ea"/>
              <a:cs typeface="+mj-cs"/>
              <a:sym typeface="Helvetica"/>
            </a:endParaRPr>
          </a:p>
          <a:p>
            <a:pPr lvl="0" algn="ctr" defTabSz="500062"/>
            <a:r>
              <a:rPr sz="2200" dirty="0" smtClean="0">
                <a:latin typeface="+mj-lt"/>
                <a:ea typeface="+mj-ea"/>
                <a:cs typeface="+mj-cs"/>
                <a:sym typeface="Helvetica"/>
              </a:rPr>
              <a:t>Diamond </a:t>
            </a:r>
            <a:r>
              <a:rPr sz="2200" dirty="0">
                <a:latin typeface="+mj-lt"/>
                <a:ea typeface="+mj-ea"/>
                <a:cs typeface="+mj-cs"/>
                <a:sym typeface="Helvetica"/>
              </a:rPr>
              <a:t>Rio</a:t>
            </a:r>
            <a:endParaRPr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algn="ctr" defTabSz="500062"/>
            <a:endParaRPr sz="2200" b="1" dirty="0">
              <a:latin typeface="+mj-lt"/>
              <a:ea typeface="+mj-ea"/>
              <a:cs typeface="+mj-cs"/>
              <a:sym typeface="Helvetica"/>
            </a:endParaRPr>
          </a:p>
          <a:p>
            <a:pPr lvl="0" algn="ctr" defTabSz="500062"/>
            <a:r>
              <a:rPr sz="2200" b="1" dirty="0">
                <a:latin typeface="+mj-lt"/>
                <a:ea typeface="+mj-ea"/>
                <a:cs typeface="+mj-cs"/>
                <a:sym typeface="Helvetica"/>
              </a:rPr>
              <a:t>"I Finally Passed The </a:t>
            </a:r>
            <a:r>
              <a:rPr sz="2200" b="1" dirty="0" smtClean="0">
                <a:latin typeface="+mj-lt"/>
                <a:ea typeface="+mj-ea"/>
                <a:cs typeface="+mj-cs"/>
                <a:sym typeface="Helvetica"/>
              </a:rPr>
              <a:t>Bar"</a:t>
            </a:r>
            <a:r>
              <a:rPr lang="en-US" sz="2200" b="1" dirty="0" smtClean="0"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sz="2200" dirty="0" smtClean="0">
                <a:latin typeface="+mj-lt"/>
                <a:ea typeface="+mj-ea"/>
                <a:cs typeface="+mj-cs"/>
                <a:sym typeface="Helvetica"/>
              </a:rPr>
              <a:t>Michael </a:t>
            </a:r>
            <a:r>
              <a:rPr sz="2200" dirty="0">
                <a:latin typeface="+mj-lt"/>
                <a:ea typeface="+mj-ea"/>
                <a:cs typeface="+mj-cs"/>
                <a:sym typeface="Helvetica"/>
              </a:rPr>
              <a:t>Peterson </a:t>
            </a:r>
            <a:r>
              <a:rPr lang="en-US" sz="2200" dirty="0" smtClean="0">
                <a:latin typeface="+mj-lt"/>
                <a:ea typeface="+mj-ea"/>
                <a:cs typeface="+mj-cs"/>
                <a:sym typeface="Helvetica"/>
              </a:rPr>
              <a:t>&amp; </a:t>
            </a:r>
          </a:p>
          <a:p>
            <a:pPr lvl="0" algn="ctr" defTabSz="500062"/>
            <a:r>
              <a:rPr sz="2200" dirty="0" smtClean="0">
                <a:latin typeface="+mj-lt"/>
                <a:ea typeface="+mj-ea"/>
                <a:cs typeface="+mj-cs"/>
                <a:sym typeface="Helvetica"/>
              </a:rPr>
              <a:t>Travis </a:t>
            </a:r>
            <a:r>
              <a:rPr sz="2200" dirty="0" err="1">
                <a:latin typeface="+mj-lt"/>
                <a:ea typeface="+mj-ea"/>
                <a:cs typeface="+mj-cs"/>
                <a:sym typeface="Helvetica"/>
              </a:rPr>
              <a:t>Tritt</a:t>
            </a:r>
            <a:endParaRPr sz="2200" dirty="0"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360160" y="971550"/>
            <a:ext cx="8081369" cy="482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 defTabSz="365125">
              <a:defRPr sz="2900" spc="-1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 spc="0"/>
            </a:pPr>
            <a:r>
              <a:rPr sz="2900" spc="-100" dirty="0"/>
              <a:t>Michael </a:t>
            </a:r>
            <a:r>
              <a:rPr sz="2900" spc="-100" dirty="0" err="1"/>
              <a:t>Puryear</a:t>
            </a:r>
            <a:r>
              <a:rPr sz="2900" spc="-100" dirty="0"/>
              <a:t>, panelist</a:t>
            </a:r>
          </a:p>
        </p:txBody>
      </p:sp>
      <p:pic>
        <p:nvPicPr>
          <p:cNvPr id="87" name="image12.jpeg"/>
          <p:cNvPicPr/>
          <p:nvPr/>
        </p:nvPicPr>
        <p:blipFill rotWithShape="1">
          <a:blip r:embed="rId2">
            <a:extLst/>
          </a:blip>
          <a:srcRect l="15120" r="14036"/>
          <a:stretch/>
        </p:blipFill>
        <p:spPr>
          <a:xfrm>
            <a:off x="762000" y="1778977"/>
            <a:ext cx="2438400" cy="27172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533400" y="666750"/>
            <a:ext cx="7957485" cy="1381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 algn="ctr" defTabSz="365125">
              <a:defRPr sz="33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3300" dirty="0"/>
              <a:t>The Mechanics of Hit Songwriting: Pointers and Tips</a:t>
            </a:r>
          </a:p>
        </p:txBody>
      </p:sp>
      <p:pic>
        <p:nvPicPr>
          <p:cNvPr id="90" name="image1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07142" y="2081689"/>
            <a:ext cx="3810000" cy="2978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571500" y="933013"/>
            <a:ext cx="8081368" cy="677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 algn="ctr" defTabSz="365125">
              <a:defRPr sz="3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3600" dirty="0"/>
              <a:t>Collaborating versus Solo Writing</a:t>
            </a:r>
          </a:p>
        </p:txBody>
      </p:sp>
      <p:pic>
        <p:nvPicPr>
          <p:cNvPr id="93" name="image14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7266" y="2150432"/>
            <a:ext cx="1871134" cy="1635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image15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52800" y="1885950"/>
            <a:ext cx="2002367" cy="2426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image1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19800" y="2187062"/>
            <a:ext cx="2819400" cy="1562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825363" y="819511"/>
            <a:ext cx="7274719" cy="815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 algn="ctr" defTabSz="365125">
              <a:defRPr sz="3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3600" dirty="0"/>
              <a:t>Casting and Demoing Songs</a:t>
            </a:r>
          </a:p>
        </p:txBody>
      </p:sp>
      <p:pic>
        <p:nvPicPr>
          <p:cNvPr id="98" name="image1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2422" y="1885950"/>
            <a:ext cx="4800600" cy="25432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168</Words>
  <Application>Microsoft Office PowerPoint</Application>
  <PresentationFormat>On-screen Show (16:9)</PresentationFormat>
  <Paragraphs>52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Duarte</dc:creator>
  <cp:lastModifiedBy>Jessica Duarte</cp:lastModifiedBy>
  <cp:revision>3</cp:revision>
  <dcterms:modified xsi:type="dcterms:W3CDTF">2014-07-02T22:43:34Z</dcterms:modified>
</cp:coreProperties>
</file>