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lvl1pPr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1pPr>
    <a:lvl2pPr indent="3429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2pPr>
    <a:lvl3pPr indent="6858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3pPr>
    <a:lvl4pPr indent="10287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4pPr>
    <a:lvl5pPr indent="13716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5pPr>
    <a:lvl6pPr indent="17145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6pPr>
    <a:lvl7pPr indent="20574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7pPr>
    <a:lvl8pPr indent="24003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8pPr>
    <a:lvl9pPr indent="2743200" defTabSz="457200">
      <a:buClr>
        <a:srgbClr val="000000"/>
      </a:buClr>
      <a:buFont typeface="Calibri"/>
      <a:defRPr>
        <a:uFill>
          <a:solidFill/>
        </a:uFill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7FF"/>
    <a:srgbClr val="FFC1FF"/>
    <a:srgbClr val="FFAB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5" d="100"/>
          <a:sy n="135" d="100"/>
        </p:scale>
        <p:origin x="-84" y="-6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006286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457200">
              <a:spcBef>
                <a:spcPts val="600"/>
              </a:spcBef>
              <a:defRPr sz="2800"/>
            </a:lvl2pPr>
            <a:lvl3pPr marL="914400">
              <a:spcBef>
                <a:spcPts val="500"/>
              </a:spcBef>
              <a:defRPr sz="2400"/>
            </a:lvl3pPr>
            <a:lvl4pPr marL="1371600">
              <a:spcBef>
                <a:spcPts val="400"/>
              </a:spcBef>
              <a:defRPr sz="2000"/>
            </a:lvl4pPr>
            <a:lvl5pPr marL="1828800">
              <a:spcBef>
                <a:spcPts val="400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742950" indent="-285750" algn="l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43000" indent="-228600" algn="l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00200" indent="-228600" algn="l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57400" indent="-228600" algn="l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85800" y="1597818"/>
            <a:ext cx="7772400" cy="131683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2pPr marL="457200">
              <a:spcBef>
                <a:spcPts val="600"/>
              </a:spcBef>
              <a:defRPr sz="2800"/>
            </a:lvl2pPr>
            <a:lvl3pPr marL="914400">
              <a:spcBef>
                <a:spcPts val="500"/>
              </a:spcBef>
              <a:defRPr sz="2400"/>
            </a:lvl3pPr>
            <a:lvl4pPr marL="1371600">
              <a:spcBef>
                <a:spcPts val="400"/>
              </a:spcBef>
              <a:defRPr sz="2000"/>
            </a:lvl4pPr>
            <a:lvl5pPr marL="1828800">
              <a:spcBef>
                <a:spcPts val="400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428384" y="4780757"/>
            <a:ext cx="258417" cy="254001"/>
          </a:xfrm>
          <a:prstGeom prst="rect">
            <a:avLst/>
          </a:prstGeom>
          <a:ln w="12700">
            <a:round/>
          </a:ln>
        </p:spPr>
        <p:txBody>
          <a:bodyPr wrap="none" lIns="38100" tIns="38100" rIns="38100" bIns="38100" anchor="ctr">
            <a:spAutoFit/>
          </a:bodyPr>
          <a:lstStyle>
            <a:lvl1pPr algn="r">
              <a:buClrTx/>
              <a:buFontTx/>
              <a:defRPr sz="1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1pPr>
      <a:lvl2pPr indent="2286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2pPr>
      <a:lvl3pPr indent="4572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3pPr>
      <a:lvl4pPr indent="6858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4pPr>
      <a:lvl5pPr indent="9144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5pPr>
      <a:lvl6pPr indent="11430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6pPr>
      <a:lvl7pPr indent="13716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7pPr>
      <a:lvl8pPr indent="16002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8pPr>
      <a:lvl9pPr indent="1828800" algn="ctr" defTabSz="457200">
        <a:defRPr sz="4400">
          <a:uFill>
            <a:solidFill/>
          </a:uFill>
          <a:latin typeface="+mj-lt"/>
          <a:ea typeface="+mj-ea"/>
          <a:cs typeface="+mj-cs"/>
          <a:sym typeface="Calibri"/>
        </a:defRPr>
      </a:lvl9pPr>
    </p:titleStyle>
    <p:bodyStyle>
      <a:lvl1pPr algn="ctr" defTabSz="457200">
        <a:spcBef>
          <a:spcPts val="700"/>
        </a:spcBef>
        <a:buClr>
          <a:srgbClr val="9A9A9A"/>
        </a:buClr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1pPr>
      <a:lvl2pPr algn="ctr" defTabSz="457200">
        <a:spcBef>
          <a:spcPts val="700"/>
        </a:spcBef>
        <a:buClr>
          <a:srgbClr val="9A9A9A"/>
        </a:buClr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2pPr>
      <a:lvl3pPr algn="ctr" defTabSz="457200">
        <a:spcBef>
          <a:spcPts val="700"/>
        </a:spcBef>
        <a:buClr>
          <a:srgbClr val="9A9A9A"/>
        </a:buClr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3pPr>
      <a:lvl4pPr algn="ctr" defTabSz="457200">
        <a:spcBef>
          <a:spcPts val="700"/>
        </a:spcBef>
        <a:buClr>
          <a:srgbClr val="9A9A9A"/>
        </a:buClr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4pPr>
      <a:lvl5pPr algn="ctr" defTabSz="457200">
        <a:spcBef>
          <a:spcPts val="700"/>
        </a:spcBef>
        <a:buClr>
          <a:srgbClr val="9A9A9A"/>
        </a:buClr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5pPr>
      <a:lvl6pPr marL="3365500" indent="-914400" algn="ctr" defTabSz="457200">
        <a:spcBef>
          <a:spcPts val="700"/>
        </a:spcBef>
        <a:buClr>
          <a:srgbClr val="9A9A9A"/>
        </a:buClr>
        <a:buSzPct val="171000"/>
        <a:buChar char="•"/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6pPr>
      <a:lvl7pPr marL="3721100" indent="-914400" algn="ctr" defTabSz="457200">
        <a:spcBef>
          <a:spcPts val="700"/>
        </a:spcBef>
        <a:buClr>
          <a:srgbClr val="9A9A9A"/>
        </a:buClr>
        <a:buSzPct val="171000"/>
        <a:buChar char="•"/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7pPr>
      <a:lvl8pPr marL="4076700" indent="-914400" algn="ctr" defTabSz="457200">
        <a:spcBef>
          <a:spcPts val="700"/>
        </a:spcBef>
        <a:buClr>
          <a:srgbClr val="9A9A9A"/>
        </a:buClr>
        <a:buSzPct val="171000"/>
        <a:buChar char="•"/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8pPr>
      <a:lvl9pPr marL="4432300" indent="-914400" algn="ctr" defTabSz="457200">
        <a:spcBef>
          <a:spcPts val="700"/>
        </a:spcBef>
        <a:buClr>
          <a:srgbClr val="9A9A9A"/>
        </a:buClr>
        <a:buSzPct val="171000"/>
        <a:buChar char="•"/>
        <a:defRPr sz="320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1pPr>
      <a:lvl2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2pPr>
      <a:lvl3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3pPr>
      <a:lvl4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4pPr>
      <a:lvl5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5pPr>
      <a:lvl6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6pPr>
      <a:lvl7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7pPr>
      <a:lvl8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8pPr>
      <a:lvl9pPr algn="r" defTabSz="457200">
        <a:defRPr sz="120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GayleBeacockNAM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1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324" y="-21076"/>
            <a:ext cx="9192257" cy="5178306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46" name="image13.jpg"/>
          <p:cNvPicPr/>
          <p:nvPr/>
        </p:nvPicPr>
        <p:blipFill rotWithShape="1">
          <a:blip r:embed="rId3">
            <a:extLst/>
          </a:blip>
          <a:srcRect l="7120" r="8756"/>
          <a:stretch/>
        </p:blipFill>
        <p:spPr>
          <a:xfrm>
            <a:off x="1807697" y="845819"/>
            <a:ext cx="5423097" cy="429768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49" name="image1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295639" y="1573100"/>
            <a:ext cx="4285563" cy="2857045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52" name="image17.jpg"/>
          <p:cNvPicPr/>
          <p:nvPr/>
        </p:nvPicPr>
        <p:blipFill rotWithShape="1">
          <a:blip r:embed="rId3">
            <a:extLst/>
          </a:blip>
          <a:srcRect l="6295" r="5645"/>
          <a:stretch/>
        </p:blipFill>
        <p:spPr>
          <a:xfrm>
            <a:off x="1730326" y="860643"/>
            <a:ext cx="5725551" cy="4282857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55" name="image1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7076" y="870268"/>
            <a:ext cx="6409848" cy="4273233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58" name="image1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0221" y="811683"/>
            <a:ext cx="5623560" cy="4335498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61" name="image2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6579" y="839787"/>
            <a:ext cx="2910841" cy="436626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64" name="image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6595" y="829628"/>
            <a:ext cx="6470810" cy="431387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67" name="image23.jpg"/>
          <p:cNvPicPr/>
          <p:nvPr/>
        </p:nvPicPr>
        <p:blipFill rotWithShape="1">
          <a:blip r:embed="rId3">
            <a:extLst/>
          </a:blip>
          <a:srcRect t="604"/>
          <a:stretch/>
        </p:blipFill>
        <p:spPr>
          <a:xfrm>
            <a:off x="1882405" y="847981"/>
            <a:ext cx="5379190" cy="4295519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70" name="image26.png"/>
          <p:cNvPicPr/>
          <p:nvPr/>
        </p:nvPicPr>
        <p:blipFill>
          <a:blip r:embed="rId3">
            <a:extLst/>
          </a:blip>
          <a:srcRect l="39175" t="6891" r="30312" b="19737"/>
          <a:stretch>
            <a:fillRect/>
          </a:stretch>
        </p:blipFill>
        <p:spPr>
          <a:xfrm>
            <a:off x="2983231" y="852911"/>
            <a:ext cx="3177540" cy="4297883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73" name="image25.png"/>
          <p:cNvPicPr/>
          <p:nvPr/>
        </p:nvPicPr>
        <p:blipFill>
          <a:blip r:embed="rId3">
            <a:extLst/>
          </a:blip>
          <a:srcRect l="27388" t="12106" r="28591" b="9208"/>
          <a:stretch>
            <a:fillRect/>
          </a:stretch>
        </p:blipFill>
        <p:spPr>
          <a:xfrm>
            <a:off x="2415784" y="853441"/>
            <a:ext cx="4312432" cy="4335997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290995"/>
            <a:ext cx="71628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</a:pPr>
            <a:r>
              <a:rPr lang="en-US" sz="4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</a:rPr>
              <a:t>Music Lessons: How to Keep       Your Best Teachers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248150"/>
            <a:ext cx="716280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</a:pPr>
            <a:r>
              <a:rPr lang="en-US" sz="2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</a:rPr>
              <a:t>Gayle </a:t>
            </a:r>
            <a:r>
              <a:rPr lang="en-US" sz="220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</a:rPr>
              <a:t>Beacock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897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76" name="image24.png"/>
          <p:cNvPicPr/>
          <p:nvPr/>
        </p:nvPicPr>
        <p:blipFill>
          <a:blip r:embed="rId3">
            <a:extLst/>
          </a:blip>
          <a:srcRect l="28592" t="6976" r="29554" b="10490"/>
          <a:stretch>
            <a:fillRect/>
          </a:stretch>
        </p:blipFill>
        <p:spPr>
          <a:xfrm>
            <a:off x="2640331" y="841244"/>
            <a:ext cx="3863340" cy="42852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79" name="image27.jpg"/>
          <p:cNvPicPr/>
          <p:nvPr/>
        </p:nvPicPr>
        <p:blipFill>
          <a:blip r:embed="rId3">
            <a:extLst/>
          </a:blip>
          <a:srcRect t="20766" b="7839"/>
          <a:stretch>
            <a:fillRect/>
          </a:stretch>
        </p:blipFill>
        <p:spPr>
          <a:xfrm>
            <a:off x="525781" y="831691"/>
            <a:ext cx="8092440" cy="4333128"/>
          </a:xfrm>
          <a:prstGeom prst="rect">
            <a:avLst/>
          </a:prstGeom>
          <a:ln w="12700">
            <a:round/>
          </a:ln>
        </p:spPr>
      </p:pic>
      <p:sp>
        <p:nvSpPr>
          <p:cNvPr id="2" name="Oval 1"/>
          <p:cNvSpPr/>
          <p:nvPr/>
        </p:nvSpPr>
        <p:spPr>
          <a:xfrm>
            <a:off x="1828800" y="3638550"/>
            <a:ext cx="228600" cy="152400"/>
          </a:xfrm>
          <a:prstGeom prst="ellipse">
            <a:avLst/>
          </a:prstGeom>
          <a:solidFill>
            <a:srgbClr val="FFB7FF"/>
          </a:solidFill>
          <a:ln w="12700" cap="flat">
            <a:noFill/>
            <a:miter lim="400000"/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0" y="3790950"/>
            <a:ext cx="228600" cy="152400"/>
          </a:xfrm>
          <a:prstGeom prst="ellipse">
            <a:avLst/>
          </a:prstGeom>
          <a:solidFill>
            <a:srgbClr val="FFB7FF"/>
          </a:solidFill>
          <a:ln w="12700" cap="flat">
            <a:noFill/>
            <a:miter lim="400000"/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84150" y="993219"/>
            <a:ext cx="8775700" cy="36703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411479">
              <a:defRPr sz="1800">
                <a:uFillTx/>
              </a:defRPr>
            </a:pPr>
            <a:r>
              <a:rPr sz="3959" dirty="0">
                <a:uFill>
                  <a:solidFill/>
                </a:uFill>
              </a:rPr>
              <a:t>To view our Education Center documents, please visit:</a:t>
            </a:r>
            <a:br>
              <a:rPr sz="3959" dirty="0">
                <a:uFill>
                  <a:solidFill/>
                </a:uFill>
              </a:rPr>
            </a:br>
            <a:r>
              <a:rPr sz="3959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3"/>
              </a:rPr>
              <a:t>http://bit.ly/GayleBeacockNAMM</a:t>
            </a:r>
            <a:r>
              <a:rPr sz="3959" dirty="0">
                <a:uFill>
                  <a:solidFill/>
                </a:uFill>
              </a:rPr>
              <a:t/>
            </a:r>
            <a:br>
              <a:rPr sz="3959" dirty="0">
                <a:uFill>
                  <a:solidFill/>
                </a:uFill>
              </a:rPr>
            </a:br>
            <a:r>
              <a:rPr sz="3959" dirty="0">
                <a:uFill>
                  <a:solidFill/>
                </a:uFill>
              </a:rPr>
              <a:t/>
            </a:r>
            <a:br>
              <a:rPr sz="3959" dirty="0">
                <a:uFill>
                  <a:solidFill/>
                </a:uFill>
              </a:rPr>
            </a:br>
            <a:r>
              <a:rPr sz="3959" dirty="0">
                <a:uFill>
                  <a:solidFill/>
                </a:uFill>
              </a:rPr>
              <a:t>Gayle </a:t>
            </a:r>
            <a:r>
              <a:rPr sz="3959" dirty="0" err="1">
                <a:uFill>
                  <a:solidFill/>
                </a:uFill>
              </a:rPr>
              <a:t>Beacock</a:t>
            </a:r>
            <a:r>
              <a:rPr sz="3959" dirty="0">
                <a:uFill>
                  <a:solidFill/>
                </a:uFill>
              </a:rPr>
              <a:t/>
            </a:r>
            <a:br>
              <a:rPr sz="3959" dirty="0">
                <a:uFill>
                  <a:solidFill/>
                </a:uFill>
              </a:rPr>
            </a:br>
            <a:r>
              <a:rPr sz="3959" dirty="0">
                <a:uFill>
                  <a:solidFill/>
                </a:uFill>
              </a:rPr>
              <a:t>Gayle@BeacockMusic.com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23" name="image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1836" y="849948"/>
            <a:ext cx="6440328" cy="429355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26" name="image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2859" y="839787"/>
            <a:ext cx="5738282" cy="430371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29" name="image6.jpg"/>
          <p:cNvPicPr/>
          <p:nvPr/>
        </p:nvPicPr>
        <p:blipFill rotWithShape="1">
          <a:blip r:embed="rId3">
            <a:extLst/>
          </a:blip>
          <a:srcRect b="1799"/>
          <a:stretch/>
        </p:blipFill>
        <p:spPr>
          <a:xfrm>
            <a:off x="1718990" y="841132"/>
            <a:ext cx="5712884" cy="4321418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32" name="image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-140495" y="1775619"/>
            <a:ext cx="3700465" cy="2466977"/>
          </a:xfrm>
          <a:prstGeom prst="rect">
            <a:avLst/>
          </a:prstGeom>
          <a:ln w="12700">
            <a:round/>
          </a:ln>
        </p:spPr>
      </p:pic>
      <p:pic>
        <p:nvPicPr>
          <p:cNvPr id="33" name="image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678036" y="1760690"/>
            <a:ext cx="3718380" cy="2478920"/>
          </a:xfrm>
          <a:prstGeom prst="rect">
            <a:avLst/>
          </a:prstGeom>
          <a:ln w="12700">
            <a:round/>
          </a:ln>
        </p:spPr>
      </p:pic>
      <p:pic>
        <p:nvPicPr>
          <p:cNvPr id="34" name="image9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522798" y="1775619"/>
            <a:ext cx="3700465" cy="2466977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37" name="image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4455" y="853439"/>
            <a:ext cx="6435090" cy="429006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40" name="image1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0170" y="861060"/>
            <a:ext cx="6423660" cy="428244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round/>
          </a:ln>
        </p:spPr>
      </p:pic>
      <p:pic>
        <p:nvPicPr>
          <p:cNvPr id="43" name="image1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1836" y="849946"/>
            <a:ext cx="6440328" cy="4293554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Calibri"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Calibri"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Calibri"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Calibri"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21</Words>
  <Application>Microsoft Office PowerPoint</Application>
  <PresentationFormat>On-screen Show (16:9)</PresentationFormat>
  <Paragraphs>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view our Education Center documents, please visit: http://bit.ly/GayleBeacockNAMM  Gayle Beacock Gayle@BeacockMusic.com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Duarte</dc:creator>
  <cp:lastModifiedBy>Jessica Duarte</cp:lastModifiedBy>
  <cp:revision>15</cp:revision>
  <dcterms:modified xsi:type="dcterms:W3CDTF">2014-07-24T18:26:22Z</dcterms:modified>
</cp:coreProperties>
</file>