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AFB3-462F-483E-93D1-E0E39721BFAC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274C-F3AC-41D0-9AE4-D16A5E85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SN09IdeacenterBrandedc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itchFamily="34" charset="0"/>
              </a:rPr>
              <a:t>YouTube or Your Lesson Program:  How to Sell Music Lessons to Your Customers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Century Gothic" pitchFamily="34" charset="0"/>
              </a:rPr>
              <a:t>Pete Gamber</a:t>
            </a:r>
            <a:endParaRPr lang="en-US" sz="4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YouTube or Your Lesson Program:  How to Sell Music Lessons to Your Customers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YouTube or Your Lesson Program:  How to Sell Music Lessons to Your Customers</dc:title>
  <dc:creator>Donna Olaguer</dc:creator>
  <cp:lastModifiedBy>Donna Olaguer</cp:lastModifiedBy>
  <cp:revision>2</cp:revision>
  <dcterms:created xsi:type="dcterms:W3CDTF">2010-06-23T17:20:28Z</dcterms:created>
  <dcterms:modified xsi:type="dcterms:W3CDTF">2010-06-23T17:26:36Z</dcterms:modified>
</cp:coreProperties>
</file>